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err="1" smtClean="0">
                <a:latin typeface="Times New Roman" pitchFamily="18" charset="0"/>
                <a:cs typeface="Times New Roman" pitchFamily="18" charset="0"/>
              </a:rPr>
              <a:t>Quantom</a:t>
            </a:r>
            <a:r>
              <a:rPr lang="en-US" b="1" dirty="0" smtClean="0">
                <a:latin typeface="Times New Roman" pitchFamily="18" charset="0"/>
                <a:cs typeface="Times New Roman" pitchFamily="18" charset="0"/>
              </a:rPr>
              <a:t> image detection in visual cryptographic</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Cryptography </a:t>
            </a:r>
            <a:r>
              <a:rPr lang="en-IN" sz="2000" dirty="0" smtClean="0">
                <a:latin typeface="Times New Roman" pitchFamily="18" charset="0"/>
                <a:cs typeface="Times New Roman" pitchFamily="18" charset="0"/>
              </a:rPr>
              <a:t>is the essential subject for network information security to protect important data. Although following the symmetric cryptosystem for which the participations in the communication keep exactly the same keys, the special for the encryption and decryption algorithms proposed in this paper lays in the operational objectives, the quantum image. Firstly, extracts the properties of gray-scale and position from the quantum gray-scale image which the storage expression of image in quantum states is achieved. Along with the geometric transformations in classical images, this article realizes the quantum image geometric transforms by means of designing quantum circuits. Eventually, through a combination of the proposals in previous, the encryption and decryption algorithms on quantum gray-scale images is finally accomplished, which could ensure the confidentiality and security of the information in delivery. The algorithms belong to the application of quantum image geometric transformations, for further, the new explorations for quantum image cryptography researches.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Learning from the quantum computation, to demonstrate the existence and the implementation we should transform to the proposed expression from the prepared initial quantum state through kinds of quantum gates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more and more comprehensive disciplines combined with quantum information </a:t>
            </a:r>
            <a:r>
              <a:rPr lang="en-IN" sz="2000" dirty="0" smtClean="0">
                <a:latin typeface="Times New Roman" pitchFamily="18" charset="0"/>
                <a:cs typeface="Times New Roman" pitchFamily="18" charset="0"/>
              </a:rPr>
              <a:t>appeared </a:t>
            </a:r>
            <a:r>
              <a:rPr lang="en-IN" sz="2000" dirty="0" smtClean="0">
                <a:latin typeface="Times New Roman" pitchFamily="18" charset="0"/>
                <a:cs typeface="Times New Roman" pitchFamily="18" charset="0"/>
              </a:rPr>
              <a:t>in which the quantum image processing included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signal processing, researches more focused on image enhancement, segmentation, restoration and reconstruction.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a:t>
            </a:r>
            <a:r>
              <a:rPr lang="en-IN" sz="2000" dirty="0" smtClean="0">
                <a:latin typeface="Times New Roman" pitchFamily="18" charset="0"/>
                <a:cs typeface="Times New Roman" pitchFamily="18" charset="0"/>
              </a:rPr>
              <a:t>another division paid much attention to image storing in quantum state as well as the transforms and the using of quantum logic gates.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proposal solved the problems of the key distribution of the symmetric cryptosystem and the high costs of its management and improved the security of information conveying.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with the rapid development of calculation and the emergence of various advanced algorithms, including the </a:t>
            </a:r>
            <a:r>
              <a:rPr lang="en-IN" sz="2000" dirty="0" smtClean="0">
                <a:latin typeface="Times New Roman" pitchFamily="18" charset="0"/>
                <a:cs typeface="Times New Roman" pitchFamily="18" charset="0"/>
              </a:rPr>
              <a:t>classical </a:t>
            </a:r>
            <a:r>
              <a:rPr lang="en-IN" sz="2000" dirty="0" smtClean="0">
                <a:latin typeface="Times New Roman" pitchFamily="18" charset="0"/>
                <a:cs typeface="Times New Roman" pitchFamily="18" charset="0"/>
              </a:rPr>
              <a:t>and the quantum </a:t>
            </a:r>
            <a:r>
              <a:rPr lang="en-IN" sz="2000" dirty="0" smtClean="0">
                <a:latin typeface="Times New Roman" pitchFamily="18" charset="0"/>
                <a:cs typeface="Times New Roman" pitchFamily="18" charset="0"/>
              </a:rPr>
              <a:t>counterpart, </a:t>
            </a:r>
            <a:r>
              <a:rPr lang="en-IN" sz="2000" dirty="0" smtClean="0">
                <a:latin typeface="Times New Roman" pitchFamily="18" charset="0"/>
                <a:cs typeface="Times New Roman" pitchFamily="18" charset="0"/>
              </a:rPr>
              <a:t>the security of the symmetric and the public key cryptosystem has to be faced with the sever challenges.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factorization of large numbers algorithm </a:t>
            </a:r>
            <a:r>
              <a:rPr lang="en-IN" sz="2000" dirty="0" smtClean="0">
                <a:latin typeface="Times New Roman" pitchFamily="18" charset="0"/>
                <a:cs typeface="Times New Roman" pitchFamily="18" charset="0"/>
              </a:rPr>
              <a:t>which </a:t>
            </a:r>
            <a:r>
              <a:rPr lang="en-IN" sz="2000" dirty="0" smtClean="0">
                <a:latin typeface="Times New Roman" pitchFamily="18" charset="0"/>
                <a:cs typeface="Times New Roman" pitchFamily="18" charset="0"/>
              </a:rPr>
              <a:t>has formed a great threat to the public key cryptosystem that based on the problems of large number decomposition and discrete logarithm solution over finite fields.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addition, the proposed algorithms could be much more widely practiced.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the image stored in quantum states, the conveyed image in communication channel is actually the quantum states. Put aside the quantum images, even if simple quantum states could be encrypted and decrypted in algorithms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article realized the quantum image encryption and decryption and protected the communication whose original information was ciphered by the proposed quantum gray-scale image expression and the designed quantum image transformations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expression puts up a novel method to store gray-scale image in quantum states on the basic of the possessed properties of gray-scale value and position for each pixel.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t </a:t>
            </a:r>
            <a:r>
              <a:rPr lang="en-IN" sz="2000" dirty="0" smtClean="0">
                <a:latin typeface="Times New Roman" pitchFamily="18" charset="0"/>
                <a:cs typeface="Times New Roman" pitchFamily="18" charset="0"/>
              </a:rPr>
              <a:t>improves the efficiency of classical cryptography cracking by quantum computer, which seriously threatens the security of classical cryptosystem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destination image processed by addition and subtraction would be uncountable as well as the gray-scale states, as long as the coefficients agree to the normalized condition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signal processing, researches more focused on image enhancement, segmentation, restoration and reconstruction.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Quantum image translations make full use of tracks in the process which could be easily completed on </a:t>
            </a:r>
            <a:r>
              <a:rPr lang="en-IN" sz="2000" dirty="0" err="1" smtClean="0">
                <a:latin typeface="Times New Roman" pitchFamily="18" charset="0"/>
                <a:cs typeface="Times New Roman" pitchFamily="18" charset="0"/>
              </a:rPr>
              <a:t>qubits</a:t>
            </a:r>
            <a:r>
              <a:rPr lang="en-IN" sz="2000" dirty="0" smtClean="0">
                <a:latin typeface="Times New Roman" pitchFamily="18" charset="0"/>
                <a:cs typeface="Times New Roman" pitchFamily="18" charset="0"/>
              </a:rPr>
              <a:t> switch on quantum circuits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keep the basic characteristic of the symmetric cryptosystem that the encryption keys are equal to the decrypted </a:t>
            </a:r>
            <a:r>
              <a:rPr lang="en-IN" sz="2000" dirty="0" smtClean="0">
                <a:latin typeface="Times New Roman" pitchFamily="18" charset="0"/>
                <a:cs typeface="Times New Roman" pitchFamily="18" charset="0"/>
              </a:rPr>
              <a:t>ones.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2057400" y="1295400"/>
            <a:ext cx="6553199" cy="50292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article realized the quantum image encryption and decryption and protected the communication whose original information was ciphered by the proposed quantum gray-scale image expression and the designed quantum image transformations. The expression puts up a novel method to store gray-scale image in quantum states on the basic of the possessed properties of gray-scale value and position for each pixel. For the counterpart of classical geometric transformations, quantum geometric transforms were implemented by quantum circuits. Integrating the characteristics of priors, the proposed quantum image algorithms increased the difficulties of decryption by three turns of transformations of independent transform in each layer, mutual transformations between layers and the final images superposition, which helped to keep the confidentiality and the integrity of the information source which would not be eavesdropped without the private keys. For the next step, the essential is the research on the corresponding decryption algorithm to complete the whole quantum image communication.</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Dagmar</a:t>
            </a:r>
            <a:r>
              <a:rPr lang="en-IN" sz="2000" dirty="0" smtClean="0">
                <a:latin typeface="Times New Roman" pitchFamily="18" charset="0"/>
                <a:cs typeface="Times New Roman" pitchFamily="18" charset="0"/>
              </a:rPr>
              <a:t>, B., Gabor, E., Tim, M., Tobias, R., </a:t>
            </a:r>
            <a:r>
              <a:rPr lang="en-IN" sz="2000" dirty="0" err="1" smtClean="0">
                <a:latin typeface="Times New Roman" pitchFamily="18" charset="0"/>
                <a:cs typeface="Times New Roman" pitchFamily="18" charset="0"/>
              </a:rPr>
              <a:t>Jorg</a:t>
            </a:r>
            <a:r>
              <a:rPr lang="en-IN" sz="2000" dirty="0" smtClean="0">
                <a:latin typeface="Times New Roman" pitchFamily="18" charset="0"/>
                <a:cs typeface="Times New Roman" pitchFamily="18" charset="0"/>
              </a:rPr>
              <a:t>, R., Quantum cryptography: a survey. ACM </a:t>
            </a:r>
            <a:r>
              <a:rPr lang="en-IN" sz="2000" dirty="0" err="1" smtClean="0">
                <a:latin typeface="Times New Roman" pitchFamily="18" charset="0"/>
                <a:cs typeface="Times New Roman" pitchFamily="18" charset="0"/>
              </a:rPr>
              <a:t>Comput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Surv</a:t>
            </a:r>
            <a:r>
              <a:rPr lang="en-IN" sz="2000" dirty="0" smtClean="0">
                <a:latin typeface="Times New Roman" pitchFamily="18" charset="0"/>
                <a:cs typeface="Times New Roman" pitchFamily="18" charset="0"/>
              </a:rPr>
              <a:t>. 39(2), 6 (2007)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Shannon, C.E.: Communication theory of secrecy systems. Bell Syst. Tech. J. 28(4), 656–715 (1949)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Stallings, W.: Cryptography and Network Security Principles and Practices, 5th </a:t>
            </a:r>
            <a:r>
              <a:rPr lang="en-IN" sz="2000" dirty="0" err="1" smtClean="0">
                <a:latin typeface="Times New Roman" pitchFamily="18" charset="0"/>
                <a:cs typeface="Times New Roman" pitchFamily="18" charset="0"/>
              </a:rPr>
              <a:t>edn</a:t>
            </a:r>
            <a:r>
              <a:rPr lang="en-IN" sz="2000" dirty="0" smtClean="0">
                <a:latin typeface="Times New Roman" pitchFamily="18" charset="0"/>
                <a:cs typeface="Times New Roman" pitchFamily="18" charset="0"/>
              </a:rPr>
              <a:t>. Prentice Hall, London (2010)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Bose, R.: Information Theory, Coding and Cryptography. Tata McGraw-Hill Education, New York (2002)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Diffie</a:t>
            </a:r>
            <a:r>
              <a:rPr lang="en-IN" sz="2000" dirty="0" smtClean="0">
                <a:latin typeface="Times New Roman" pitchFamily="18" charset="0"/>
                <a:cs typeface="Times New Roman" pitchFamily="18" charset="0"/>
              </a:rPr>
              <a:t>, W., Hellman, M.E.: New directions in cryptography. IEEE Trans. Inf. Theory, 22, 644–654 (1967)</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50000"/>
              </a:lnSpc>
            </a:pPr>
            <a:r>
              <a:rPr lang="en-IN" sz="2000" dirty="0" smtClean="0">
                <a:latin typeface="Times New Roman" pitchFamily="18" charset="0"/>
                <a:cs typeface="Times New Roman" pitchFamily="18" charset="0"/>
              </a:rPr>
              <a:t>6. Wang, X.Y., </a:t>
            </a:r>
            <a:r>
              <a:rPr lang="en-IN" sz="2000" dirty="0" err="1" smtClean="0">
                <a:latin typeface="Times New Roman" pitchFamily="18" charset="0"/>
                <a:cs typeface="Times New Roman" pitchFamily="18" charset="0"/>
              </a:rPr>
              <a:t>Feng</a:t>
            </a:r>
            <a:r>
              <a:rPr lang="en-IN" sz="2000" dirty="0" smtClean="0">
                <a:latin typeface="Times New Roman" pitchFamily="18" charset="0"/>
                <a:cs typeface="Times New Roman" pitchFamily="18" charset="0"/>
              </a:rPr>
              <a:t>, D.G., Lai, X.J., et al.: Collisions for hash functions MD4, MD5, HAVAL-128 and RIPEMD (2004). http://eprint.iacr.org/2004/199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Shor</a:t>
            </a:r>
            <a:r>
              <a:rPr lang="en-IN" sz="2000" dirty="0" smtClean="0">
                <a:latin typeface="Times New Roman" pitchFamily="18" charset="0"/>
                <a:cs typeface="Times New Roman" pitchFamily="18" charset="0"/>
              </a:rPr>
              <a:t>, P.W.: Algorithms for quantum computation: discrete log and factoring. In: Foundations of Computer Science, Proceedings of the 35th Annual Symposium, pp. 124–134 (1994)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8</a:t>
            </a:r>
            <a:r>
              <a:rPr lang="en-IN" sz="2000" dirty="0" smtClean="0">
                <a:latin typeface="Times New Roman" pitchFamily="18" charset="0"/>
                <a:cs typeface="Times New Roman" pitchFamily="18" charset="0"/>
              </a:rPr>
              <a:t>. Grover, L.K.: A fast quantum mechanical algorithm for database search. In: Proceedings of the </a:t>
            </a:r>
            <a:r>
              <a:rPr lang="en-IN" sz="2000" dirty="0" err="1" smtClean="0">
                <a:latin typeface="Times New Roman" pitchFamily="18" charset="0"/>
                <a:cs typeface="Times New Roman" pitchFamily="18" charset="0"/>
              </a:rPr>
              <a:t>TwentyEight</a:t>
            </a:r>
            <a:r>
              <a:rPr lang="en-IN" sz="2000" dirty="0" smtClean="0">
                <a:latin typeface="Times New Roman" pitchFamily="18" charset="0"/>
                <a:cs typeface="Times New Roman" pitchFamily="18" charset="0"/>
              </a:rPr>
              <a:t> Annual ACM Symposium on Theory of Computing, pp. 212–219 (1995</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9. Nielsen, M., Chuang, I.L.: Quantum Computation and Quantum Information. Cambridge University Press, Cambridge (2000)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10</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Venegas-Andraca</a:t>
            </a:r>
            <a:r>
              <a:rPr lang="en-IN" sz="2000" dirty="0" smtClean="0">
                <a:latin typeface="Times New Roman" pitchFamily="18" charset="0"/>
                <a:cs typeface="Times New Roman" pitchFamily="18" charset="0"/>
              </a:rPr>
              <a:t>, S.E., Bose, S.: Storing, processing and retrieving and image using quantum mechanics. Quantum Inf. </a:t>
            </a:r>
            <a:r>
              <a:rPr lang="en-IN" sz="2000" dirty="0" err="1" smtClean="0">
                <a:latin typeface="Times New Roman" pitchFamily="18" charset="0"/>
                <a:cs typeface="Times New Roman" pitchFamily="18" charset="0"/>
              </a:rPr>
              <a:t>Comput</a:t>
            </a:r>
            <a:r>
              <a:rPr lang="en-IN" sz="2000" dirty="0" smtClean="0">
                <a:latin typeface="Times New Roman" pitchFamily="18" charset="0"/>
                <a:cs typeface="Times New Roman" pitchFamily="18" charset="0"/>
              </a:rPr>
              <a:t>. 5105, 137–147 (2003)</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1239</TotalTime>
  <Words>1091</Words>
  <Application>Microsoft Office PowerPoint</Application>
  <PresentationFormat>On-screen Show (4:3)</PresentationFormat>
  <Paragraphs>50</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Quantom image detection in visual cryptographic</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2021-11-03T16:42:23Z</dcterms:modified>
</cp:coreProperties>
</file>