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Visual learner solving business survey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study focuses on investigation of learning style preferences of business students who enrolled in two different set of course modules; descriptive and mathematical. This study is </a:t>
            </a:r>
            <a:r>
              <a:rPr lang="en-IN" sz="2000" dirty="0" err="1" smtClean="0">
                <a:latin typeface="Times New Roman" pitchFamily="18" charset="0"/>
                <a:cs typeface="Times New Roman" pitchFamily="18" charset="0"/>
              </a:rPr>
              <a:t>crosssectional</a:t>
            </a:r>
            <a:r>
              <a:rPr lang="en-IN" sz="2000" dirty="0" smtClean="0">
                <a:latin typeface="Times New Roman" pitchFamily="18" charset="0"/>
                <a:cs typeface="Times New Roman" pitchFamily="18" charset="0"/>
              </a:rPr>
              <a:t> research depends on primary data gathered from a business student who studies in a state university in Saudi Arabia. The purposive sampling methods used to select the sample and VAK modality questionnaire was used to collect data. The </a:t>
            </a:r>
            <a:r>
              <a:rPr lang="en-IN" sz="2000" dirty="0" err="1" smtClean="0">
                <a:latin typeface="Times New Roman" pitchFamily="18" charset="0"/>
                <a:cs typeface="Times New Roman" pitchFamily="18" charset="0"/>
              </a:rPr>
              <a:t>Cronbach’s</a:t>
            </a:r>
            <a:r>
              <a:rPr lang="en-IN" sz="2000" dirty="0" smtClean="0">
                <a:latin typeface="Times New Roman" pitchFamily="18" charset="0"/>
                <a:cs typeface="Times New Roman" pitchFamily="18" charset="0"/>
              </a:rPr>
              <a:t> alpha for three styles; visual learner, auditory learner, </a:t>
            </a:r>
            <a:r>
              <a:rPr lang="en-IN" sz="2000" dirty="0" err="1" smtClean="0">
                <a:latin typeface="Times New Roman" pitchFamily="18" charset="0"/>
                <a:cs typeface="Times New Roman" pitchFamily="18" charset="0"/>
              </a:rPr>
              <a:t>kinesthetic</a:t>
            </a:r>
            <a:r>
              <a:rPr lang="en-IN" sz="2000" dirty="0" smtClean="0">
                <a:latin typeface="Times New Roman" pitchFamily="18" charset="0"/>
                <a:cs typeface="Times New Roman" pitchFamily="18" charset="0"/>
              </a:rPr>
              <a:t> learners was respectively 0.83, 0.80, and 0.77. Percentages were calculated to determine students’ desirable learning style, and chi-square test and independent sample t-test were conducted to discover the difference between learning style of descriptive courses and mathematical courses. It has revealed that both groups of students prefer multimodal more than </a:t>
            </a:r>
            <a:r>
              <a:rPr lang="en-IN" sz="2000" dirty="0" err="1" smtClean="0">
                <a:latin typeface="Times New Roman" pitchFamily="18" charset="0"/>
                <a:cs typeface="Times New Roman" pitchFamily="18" charset="0"/>
              </a:rPr>
              <a:t>unimodal</a:t>
            </a:r>
            <a:r>
              <a:rPr lang="en-IN" sz="2000" dirty="0" smtClean="0">
                <a:latin typeface="Times New Roman" pitchFamily="18" charset="0"/>
                <a:cs typeface="Times New Roman" pitchFamily="18" charset="0"/>
              </a:rPr>
              <a:t>. The highest </a:t>
            </a:r>
            <a:r>
              <a:rPr lang="en-IN" sz="2000" dirty="0" err="1" smtClean="0">
                <a:latin typeface="Times New Roman" pitchFamily="18" charset="0"/>
                <a:cs typeface="Times New Roman" pitchFamily="18" charset="0"/>
              </a:rPr>
              <a:t>unimodal</a:t>
            </a:r>
            <a:r>
              <a:rPr lang="en-IN" sz="2000" dirty="0" smtClean="0">
                <a:latin typeface="Times New Roman" pitchFamily="18" charset="0"/>
                <a:cs typeface="Times New Roman" pitchFamily="18" charset="0"/>
              </a:rPr>
              <a:t> preference was the visual style for both groups of students. Independent sample t-test results showed that there was no difference between the two groups of students.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Visual </a:t>
            </a:r>
            <a:r>
              <a:rPr lang="en-IN" sz="2000" dirty="0" smtClean="0">
                <a:latin typeface="Times New Roman" pitchFamily="18" charset="0"/>
                <a:cs typeface="Times New Roman" pitchFamily="18" charset="0"/>
              </a:rPr>
              <a:t>learning is the ability to structure, organize and give meaning to visible items.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Visual </a:t>
            </a:r>
            <a:r>
              <a:rPr lang="en-IN" sz="2000" dirty="0" smtClean="0">
                <a:latin typeface="Times New Roman" pitchFamily="18" charset="0"/>
                <a:cs typeface="Times New Roman" pitchFamily="18" charset="0"/>
              </a:rPr>
              <a:t>learning is a teaching and learning style in which ideas, concepts, data and other information are associated with images and techniques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Visual aids are important because showing visuals focuses attention on meaning and helps to make the language in the class more real and alive; having something to look at keeps the learner’s attention, and makes the class more interesting.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mnemonic techniques and the processes involved in visual learning are particularly relevant here because they draw on the learners’ long-term visual memory and thus sustain knowledge.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final learning style is psychological. This element explains how students act when they have learning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of them looking at bigger picture while other prefer to concern individual dimensions of the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were ten modalities explained each learning style such as preferred learning style; spelling; reading; handwriting; memory; imagery; </a:t>
            </a:r>
            <a:r>
              <a:rPr lang="en-IN" sz="2000" dirty="0" err="1" smtClean="0">
                <a:latin typeface="Times New Roman" pitchFamily="18" charset="0"/>
                <a:cs typeface="Times New Roman" pitchFamily="18" charset="0"/>
              </a:rPr>
              <a:t>distractability</a:t>
            </a:r>
            <a:r>
              <a:rPr lang="en-IN" sz="2000" dirty="0" smtClean="0">
                <a:latin typeface="Times New Roman" pitchFamily="18" charset="0"/>
                <a:cs typeface="Times New Roman" pitchFamily="18" charset="0"/>
              </a:rPr>
              <a:t>; problem-solving; response to periods of inactivity; and response to new situations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was collected from one university as well as only from business major students.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the study will need further analyses to test the impact on academic achievement.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the model was to determine preferable learning styles, which are commonly used by learners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this study to compare business students’ desirable learning style based on the descriptive and mathematical courses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statistical analysis and the results of every question to the learners are presented through individual tables and for the purpose of the diagrammatical representation a few questions are clubbed wherever it is necessary and represented through charts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survey questions for students contained topics concerning their exposure to environment and visual and audiovisual tools.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Many research studies have revealed that learner’s learning styles can enhance their performance, motivation, and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academic performance of the students might depend on their desirable learning style.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has identified that Business students in the Saudi university show different academic performance based on their courses they enrolled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research findings, mixed learning style is much better for students to improve their academic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of the limitations of this study was the data was limited to two different type of course modules only. It was not analyzed effect of learning style on their academic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2057400" y="1524000"/>
            <a:ext cx="6324599" cy="45720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purpose of this study to compare business students’ desirable learning style based on the descriptive and mathematical courses. It has revealed that both groups of students prefer multimodal more than </a:t>
            </a:r>
            <a:r>
              <a:rPr lang="en-IN" sz="2000" dirty="0" err="1" smtClean="0">
                <a:latin typeface="Times New Roman" pitchFamily="18" charset="0"/>
                <a:cs typeface="Times New Roman" pitchFamily="18" charset="0"/>
              </a:rPr>
              <a:t>unimodal</a:t>
            </a:r>
            <a:r>
              <a:rPr lang="en-IN" sz="2000" dirty="0" smtClean="0">
                <a:latin typeface="Times New Roman" pitchFamily="18" charset="0"/>
                <a:cs typeface="Times New Roman" pitchFamily="18" charset="0"/>
              </a:rPr>
              <a:t>. The highest </a:t>
            </a:r>
            <a:r>
              <a:rPr lang="en-IN" sz="2000" dirty="0" err="1" smtClean="0">
                <a:latin typeface="Times New Roman" pitchFamily="18" charset="0"/>
                <a:cs typeface="Times New Roman" pitchFamily="18" charset="0"/>
              </a:rPr>
              <a:t>unimodal</a:t>
            </a:r>
            <a:r>
              <a:rPr lang="en-IN" sz="2000" dirty="0" smtClean="0">
                <a:latin typeface="Times New Roman" pitchFamily="18" charset="0"/>
                <a:cs typeface="Times New Roman" pitchFamily="18" charset="0"/>
              </a:rPr>
              <a:t> preference is the visual style for both groups of students. Independent sample t-test results discovered that there is no difference between students who study descriptive courses and mathematical courses.</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1277</TotalTime>
  <Words>703</Words>
  <Application>Microsoft Office PowerPoint</Application>
  <PresentationFormat>On-screen Show (4:3)</PresentationFormat>
  <Paragraphs>40</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Visual learner solving business survey</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2021-11-02T10:41:45Z</dcterms:modified>
</cp:coreProperties>
</file>