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Crime </a:t>
            </a:r>
            <a:r>
              <a:rPr lang="en-US" b="1" dirty="0" smtClean="0"/>
              <a:t>mapping analysis introduction and detection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Data </a:t>
            </a:r>
            <a:r>
              <a:rPr lang="en-IN" sz="2000" dirty="0" smtClean="0">
                <a:latin typeface="Times New Roman" pitchFamily="18" charset="0"/>
                <a:cs typeface="Times New Roman" pitchFamily="18" charset="0"/>
              </a:rPr>
              <a:t>mining plays the key role in crime analysis. There are various number of different algorithm in previous research papers like virtual identifier, pruning strategy, support vector machines and </a:t>
            </a:r>
            <a:r>
              <a:rPr lang="en-IN" sz="2000" dirty="0" err="1" smtClean="0">
                <a:latin typeface="Times New Roman" pitchFamily="18" charset="0"/>
                <a:cs typeface="Times New Roman" pitchFamily="18" charset="0"/>
              </a:rPr>
              <a:t>apriori</a:t>
            </a:r>
            <a:r>
              <a:rPr lang="en-IN" sz="2000" dirty="0" smtClean="0">
                <a:latin typeface="Times New Roman" pitchFamily="18" charset="0"/>
                <a:cs typeface="Times New Roman" pitchFamily="18" charset="0"/>
              </a:rPr>
              <a:t> algorithms. “VID” (Virtual ID) is to find relationship between record. Then the “</a:t>
            </a:r>
            <a:r>
              <a:rPr lang="en-IN" sz="2000" dirty="0" err="1" smtClean="0">
                <a:latin typeface="Times New Roman" pitchFamily="18" charset="0"/>
                <a:cs typeface="Times New Roman" pitchFamily="18" charset="0"/>
              </a:rPr>
              <a:t>Apriori</a:t>
            </a:r>
            <a:r>
              <a:rPr lang="en-IN" sz="2000" dirty="0" smtClean="0">
                <a:latin typeface="Times New Roman" pitchFamily="18" charset="0"/>
                <a:cs typeface="Times New Roman" pitchFamily="18" charset="0"/>
              </a:rPr>
              <a:t> algorithm is used to around six hundred seconds to detect a mail bomb attack. Which is quite fast as we wanted and its very useful to achieve our goal. We used the „crime mapping analysis based on “KNN” (K-Nearest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algorithm to simplify this process and the crime mapping is very essential research area to concentrate on because we can identify the most frequently crime occurring zone with the help of data mining techniques.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digital age, computer and its subsidies have become so handy that all our day to day life is dependent on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due to increased chances of attacks we are asked for authentication at each and every step.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need to login into system or any application or any network, we require and need to successfully pass through authentication step.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in order to remember and store password, we have human tendency to keep a simple or mostly a common password or pattern for every authentication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till date remains one of the biggest challenges and continuous efforts are taken to improve it.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solution to this ever-increasing problem lies in the effective use of Information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ith </a:t>
            </a:r>
            <a:r>
              <a:rPr lang="en-IN" sz="2000" dirty="0" smtClean="0">
                <a:latin typeface="Times New Roman" pitchFamily="18" charset="0"/>
                <a:cs typeface="Times New Roman" pitchFamily="18" charset="0"/>
              </a:rPr>
              <a:t>long-range problems and projections of long-term increases or decreases in crime (crime trends). Strategic analysis also includes the preparation of crime statistical summaries, resource acquisition, and allocation studies.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GIS can be used to measure the extent and type of problem within a certain distance around a particular </a:t>
            </a:r>
            <a:r>
              <a:rPr lang="en-IN" sz="2000" dirty="0" smtClean="0">
                <a:latin typeface="Times New Roman" pitchFamily="18" charset="0"/>
                <a:cs typeface="Times New Roman" pitchFamily="18" charset="0"/>
              </a:rPr>
              <a:t>location.</a:t>
            </a:r>
          </a:p>
          <a:p>
            <a:pPr algn="just">
              <a:lnSpc>
                <a:spcPct val="150000"/>
              </a:lnSpc>
            </a:pPr>
            <a:r>
              <a:rPr lang="en-IN" sz="2000" dirty="0" smtClean="0">
                <a:latin typeface="Times New Roman" pitchFamily="18" charset="0"/>
                <a:cs typeface="Times New Roman" pitchFamily="18" charset="0"/>
              </a:rPr>
              <a:t>This allows for the identification of areas with chronic problems and indicates the direction in which a particular crime may be shifting.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Crime mapping helps in understanding using concepts and practice of crime analysis in assisting police and helps in decreasing the number of crimes and literally stopping crime disordering using “Data Mining”.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values of the root attribute on the basis of comparisons, we follow the branch corresponding to that value and jump to the next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generator OTP(</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method use in length of OTP as parameter.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created an array of characters which will store to desired OTP. Each execution of the program generates unique OTP</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manual and paper based crime mapping system that is in place does not provide the needed efficiency and effectiveness to the management of crime maps and crime </a:t>
            </a:r>
            <a:r>
              <a:rPr lang="en-IN" sz="2000" dirty="0" smtClean="0">
                <a:latin typeface="Times New Roman" pitchFamily="18" charset="0"/>
                <a:cs typeface="Times New Roman" pitchFamily="18" charset="0"/>
              </a:rPr>
              <a:t>data</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Crime maps can be filtered based on the name of crime like murder, theft, rape and other type of crimes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has revealed that the automated crime mapping system is desirable.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police personnel that exhibited high levels of knowledge in computers including a general population that is drifting towards the use of ICT, we recommend the adoption of the proposed model as it will improve the work efficiency within the Police Service.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2209800" y="1447800"/>
            <a:ext cx="6019800" cy="4267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crime detection system using data mining employs data mining and forensic techniques to identify the user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patterns for a user. The time that a habitual behaviour pattern appears in the users log file is counted, the most commonly used patterns are filtered out, and then a </a:t>
            </a:r>
            <a:r>
              <a:rPr lang="en-IN" sz="2000" dirty="0" err="1" smtClean="0">
                <a:latin typeface="Times New Roman" pitchFamily="18" charset="0"/>
                <a:cs typeface="Times New Roman" pitchFamily="18" charset="0"/>
              </a:rPr>
              <a:t>uAsers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profile is established. By identifying a users behaviour patterns as his/her computer usage habits from the users current input, the system resists suspected attackers. The future work of insider attack detection research will be about collecting the real data in order to study general solutions and models. It is hard to collect data from normal users in many different environments. It is especially hard to acquire real data from a </a:t>
            </a:r>
            <a:r>
              <a:rPr lang="en-IN" sz="2000" dirty="0" err="1" smtClean="0">
                <a:latin typeface="Times New Roman" pitchFamily="18" charset="0"/>
                <a:cs typeface="Times New Roman" pitchFamily="18" charset="0"/>
              </a:rPr>
              <a:t>masquerader</a:t>
            </a:r>
            <a:r>
              <a:rPr lang="en-IN" sz="2000" dirty="0" smtClean="0">
                <a:latin typeface="Times New Roman" pitchFamily="18" charset="0"/>
                <a:cs typeface="Times New Roman" pitchFamily="18" charset="0"/>
              </a:rPr>
              <a:t> or traitor while performing their malicious actions. when data were available it is more easily controlled and reach under the set of regulation rather than effective and valuable data for research.</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C. </a:t>
            </a:r>
            <a:r>
              <a:rPr lang="en-IN" sz="2000" dirty="0" err="1" smtClean="0">
                <a:latin typeface="Times New Roman" pitchFamily="18" charset="0"/>
                <a:cs typeface="Times New Roman" pitchFamily="18" charset="0"/>
              </a:rPr>
              <a:t>Yue</a:t>
            </a:r>
            <a:r>
              <a:rPr lang="en-IN" sz="2000" dirty="0" smtClean="0">
                <a:latin typeface="Times New Roman" pitchFamily="18" charset="0"/>
                <a:cs typeface="Times New Roman" pitchFamily="18" charset="0"/>
              </a:rPr>
              <a:t> Int. Technol., vol. 10, no. 2, pp. 131, May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Q. Chen, S. </a:t>
            </a:r>
            <a:r>
              <a:rPr lang="en-IN" sz="2000" dirty="0" err="1" smtClean="0">
                <a:latin typeface="Times New Roman" pitchFamily="18" charset="0"/>
                <a:cs typeface="Times New Roman" pitchFamily="18" charset="0"/>
              </a:rPr>
              <a:t>Abdelwahed</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Erradi</a:t>
            </a:r>
            <a:r>
              <a:rPr lang="en-IN" sz="2000" dirty="0" smtClean="0">
                <a:latin typeface="Times New Roman" pitchFamily="18" charset="0"/>
                <a:cs typeface="Times New Roman" pitchFamily="18" charset="0"/>
              </a:rPr>
              <a:t>, A model-based approach to self-protection in computing system, in Proc. ACM Cloud Autonomic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Conf., Miami, FL, USA, 2013, pp. 110.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 Lu, B. Zhao, X. Wang, and J. Su, </a:t>
            </a:r>
            <a:r>
              <a:rPr lang="en-IN" sz="2000" dirty="0" err="1" smtClean="0">
                <a:latin typeface="Times New Roman" pitchFamily="18" charset="0"/>
                <a:cs typeface="Times New Roman" pitchFamily="18" charset="0"/>
              </a:rPr>
              <a:t>DifiSig</a:t>
            </a:r>
            <a:r>
              <a:rPr lang="en-IN" sz="2000" dirty="0" smtClean="0">
                <a:latin typeface="Times New Roman" pitchFamily="18" charset="0"/>
                <a:cs typeface="Times New Roman" pitchFamily="18" charset="0"/>
              </a:rPr>
              <a:t>: Resource </a:t>
            </a:r>
            <a:r>
              <a:rPr lang="en-IN" sz="2000" dirty="0" err="1" smtClean="0">
                <a:latin typeface="Times New Roman" pitchFamily="18" charset="0"/>
                <a:cs typeface="Times New Roman" pitchFamily="18" charset="0"/>
              </a:rPr>
              <a:t>dier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entiation</a:t>
            </a:r>
            <a:r>
              <a:rPr lang="en-IN" sz="2000" dirty="0" smtClean="0">
                <a:latin typeface="Times New Roman" pitchFamily="18" charset="0"/>
                <a:cs typeface="Times New Roman" pitchFamily="18" charset="0"/>
              </a:rPr>
              <a:t> based malware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concise signature generation, Inf.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Technol., vol. 7804, pp. 271284, 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Z. Shan, </a:t>
            </a:r>
            <a:r>
              <a:rPr lang="en-IN" sz="2000" dirty="0" err="1" smtClean="0">
                <a:latin typeface="Times New Roman" pitchFamily="18" charset="0"/>
                <a:cs typeface="Times New Roman" pitchFamily="18" charset="0"/>
              </a:rPr>
              <a:t>X.Wang</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Chiueh</a:t>
            </a:r>
            <a:r>
              <a:rPr lang="en-IN" sz="2000" dirty="0" smtClean="0">
                <a:latin typeface="Times New Roman" pitchFamily="18" charset="0"/>
                <a:cs typeface="Times New Roman" pitchFamily="18" charset="0"/>
              </a:rPr>
              <a:t>, and X. </a:t>
            </a:r>
            <a:r>
              <a:rPr lang="en-IN" sz="2000" dirty="0" err="1" smtClean="0">
                <a:latin typeface="Times New Roman" pitchFamily="18" charset="0"/>
                <a:cs typeface="Times New Roman" pitchFamily="18" charset="0"/>
              </a:rPr>
              <a:t>Meng</a:t>
            </a:r>
            <a:r>
              <a:rPr lang="en-IN" sz="2000" dirty="0" smtClean="0">
                <a:latin typeface="Times New Roman" pitchFamily="18" charset="0"/>
                <a:cs typeface="Times New Roman" pitchFamily="18" charset="0"/>
              </a:rPr>
              <a:t>, Safe side </a:t>
            </a:r>
            <a:r>
              <a:rPr lang="en-IN" sz="2000" dirty="0" err="1" smtClean="0">
                <a:latin typeface="Times New Roman" pitchFamily="18" charset="0"/>
                <a:cs typeface="Times New Roman" pitchFamily="18" charset="0"/>
              </a:rPr>
              <a:t>eects</a:t>
            </a:r>
            <a:r>
              <a:rPr lang="en-IN" sz="2000" dirty="0" smtClean="0">
                <a:latin typeface="Times New Roman" pitchFamily="18" charset="0"/>
                <a:cs typeface="Times New Roman" pitchFamily="18" charset="0"/>
              </a:rPr>
              <a:t> commit- </a:t>
            </a:r>
            <a:r>
              <a:rPr lang="en-IN" sz="2000" dirty="0" err="1" smtClean="0">
                <a:latin typeface="Times New Roman" pitchFamily="18" charset="0"/>
                <a:cs typeface="Times New Roman" pitchFamily="18" charset="0"/>
              </a:rPr>
              <a:t>ment</a:t>
            </a:r>
            <a:r>
              <a:rPr lang="en-IN" sz="2000" dirty="0" smtClean="0">
                <a:latin typeface="Times New Roman" pitchFamily="18" charset="0"/>
                <a:cs typeface="Times New Roman" pitchFamily="18" charset="0"/>
              </a:rPr>
              <a:t> for OS-level virtualization, in Proc. ACM Int. Conf. Autonomic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Karlsruhe, Germany, 2011, pp. 111120. </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J. </a:t>
            </a: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Ko</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and P. Kim, Detecting web based </a:t>
            </a: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attack using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operations in cloud computing environ- </a:t>
            </a:r>
            <a:r>
              <a:rPr lang="en-IN" sz="2000" dirty="0" err="1" smtClean="0">
                <a:latin typeface="Times New Roman" pitchFamily="18" charset="0"/>
                <a:cs typeface="Times New Roman" pitchFamily="18" charset="0"/>
              </a:rPr>
              <a:t>ment</a:t>
            </a:r>
            <a:r>
              <a:rPr lang="en-IN" sz="2000" dirty="0" smtClean="0">
                <a:latin typeface="Times New Roman" pitchFamily="18" charset="0"/>
                <a:cs typeface="Times New Roman" pitchFamily="18" charset="0"/>
              </a:rPr>
              <a:t>, J. Internet Serv. Inf. Security, vol. 3, no. 3/4, pp. 2837, Nov. 2013. </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Q. Wang, L. Vu, K. </a:t>
            </a:r>
            <a:r>
              <a:rPr lang="en-IN" sz="2000" dirty="0" err="1" smtClean="0">
                <a:latin typeface="Times New Roman" pitchFamily="18" charset="0"/>
                <a:cs typeface="Times New Roman" pitchFamily="18" charset="0"/>
              </a:rPr>
              <a:t>Nahrstedt</a:t>
            </a:r>
            <a:r>
              <a:rPr lang="en-IN" sz="2000" dirty="0" smtClean="0">
                <a:latin typeface="Times New Roman" pitchFamily="18" charset="0"/>
                <a:cs typeface="Times New Roman" pitchFamily="18" charset="0"/>
              </a:rPr>
              <a:t>, and H. </a:t>
            </a:r>
            <a:r>
              <a:rPr lang="en-IN" sz="2000" dirty="0" err="1" smtClean="0">
                <a:latin typeface="Times New Roman" pitchFamily="18" charset="0"/>
                <a:cs typeface="Times New Roman" pitchFamily="18" charset="0"/>
              </a:rPr>
              <a:t>Khurana</a:t>
            </a:r>
            <a:r>
              <a:rPr lang="en-IN" sz="2000" dirty="0" smtClean="0">
                <a:latin typeface="Times New Roman" pitchFamily="18" charset="0"/>
                <a:cs typeface="Times New Roman" pitchFamily="18" charset="0"/>
              </a:rPr>
              <a:t>, MIS: Malicious nodes identification scheme in network-coding-based peer-to-peer streaming, in Proc. IEEE INFOCOM, San Diego, CA, USA, 2010, pp. 15.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H. S. Kang and S. R. Kim, A new logging-based IP </a:t>
            </a:r>
            <a:r>
              <a:rPr lang="en-IN" sz="2000" dirty="0" err="1" smtClean="0">
                <a:latin typeface="Times New Roman" pitchFamily="18" charset="0"/>
                <a:cs typeface="Times New Roman" pitchFamily="18" charset="0"/>
              </a:rPr>
              <a:t>traceback</a:t>
            </a:r>
            <a:r>
              <a:rPr lang="en-IN" sz="2000" dirty="0" smtClean="0">
                <a:latin typeface="Times New Roman" pitchFamily="18" charset="0"/>
                <a:cs typeface="Times New Roman" pitchFamily="18" charset="0"/>
              </a:rPr>
              <a:t> approach using data mining techniques, J. Internet Serv. Inf. Security, vol. 3, no. 3/4, pp. 7280, Nov. 2013.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1086</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Crime mapping analysis introduction and detection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2021-11-02T15:03:11Z</dcterms:modified>
</cp:coreProperties>
</file>