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332" r:id="rId4"/>
    <p:sldId id="260" r:id="rId5"/>
    <p:sldId id="262" r:id="rId6"/>
    <p:sldId id="263" r:id="rId7"/>
    <p:sldId id="294" r:id="rId8"/>
    <p:sldId id="330" r:id="rId9"/>
    <p:sldId id="296" r:id="rId10"/>
    <p:sldId id="295" r:id="rId11"/>
    <p:sldId id="33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Bakery </a:t>
            </a:r>
            <a:r>
              <a:rPr lang="en-US" b="1" dirty="0" smtClean="0"/>
              <a:t>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Information </a:t>
            </a:r>
            <a:r>
              <a:rPr lang="en-IN" sz="2000" dirty="0" smtClean="0">
                <a:latin typeface="Times New Roman" pitchFamily="18" charset="0"/>
                <a:cs typeface="Times New Roman" pitchFamily="18" charset="0"/>
              </a:rPr>
              <a:t>Communication Technology (ICI) has played a major role in the day to day running of companies, organizations and institutions and general life. Through the use of information technology these companies are able to perform daily activities efficiently and accurately. The bakery sector too has benefited from this advancement in information Technology. The BMIS project outlines the formulation of a computerized management information System of any bakery particularly hot loaf bakery. The project highlights the following; Problems faced by the current system in carrying out a management information systems, use of </a:t>
            </a:r>
            <a:r>
              <a:rPr lang="en-IN" sz="2000" dirty="0" err="1" smtClean="0">
                <a:latin typeface="Times New Roman" pitchFamily="18" charset="0"/>
                <a:cs typeface="Times New Roman" pitchFamily="18" charset="0"/>
              </a:rPr>
              <a:t>php</a:t>
            </a:r>
            <a:r>
              <a:rPr lang="en-IN" sz="2000" dirty="0" smtClean="0">
                <a:latin typeface="Times New Roman" pitchFamily="18" charset="0"/>
                <a:cs typeface="Times New Roman" pitchFamily="18" charset="0"/>
              </a:rPr>
              <a:t> and it’s related technologies of apache server and JavaScript in validation as an efficient tools for designing and developing a bakery management information systems that helps to solve the problems faced by the current system, Ways of making sure that the data or inputs of the current system can be verified and validated. It involves the development of a centralized database system using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533400"/>
            <a:ext cx="7498080" cy="5334000"/>
          </a:xfrm>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It </a:t>
            </a:r>
            <a:r>
              <a:rPr lang="en-IN" dirty="0" smtClean="0">
                <a:latin typeface="Times New Roman" pitchFamily="18" charset="0"/>
                <a:cs typeface="Times New Roman" pitchFamily="18" charset="0"/>
              </a:rPr>
              <a:t>also involves the process of making access to whatever information as fast as possible. This involves real time reports. It also shows how the whole system can be made secure to avoid an unauthorized access to its various resources. Here role based authentication provided by The Apache server is put into use, therefore the project looks at the various ways and technologies that can be used to accomplish the goal of the whole project. That is to provide a computerized management Information system that facilitates or enhances effectiveness and efficiency of all bakery system.</a:t>
            </a:r>
            <a:endParaRPr lang="en-US" dirty="0" smtClean="0">
              <a:latin typeface="Times New Roman" pitchFamily="18" charset="0"/>
              <a:cs typeface="Times New Roman" pitchFamily="18" charset="0"/>
            </a:endParaRPr>
          </a:p>
          <a:p>
            <a:pPr algn="just">
              <a:lnSpc>
                <a:spcPct val="17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information system is useful to keep managers informed of how well the department or organization is performing and to let them know where problems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customer will continue with the existing system and thereby defeat the purpose of the developed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therefore a waste of resources to build information systems without sufficiently satisfying the target user.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bakeries mainly evaluated raw materials by a random check. Bakeries applying BRC always used the same design of production plan and fixed their product order.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used margins for quiet days and took failures and unexpected orders into account in the </a:t>
            </a:r>
            <a:r>
              <a:rPr lang="en-IN" sz="2000" dirty="0" smtClean="0">
                <a:latin typeface="Times New Roman" pitchFamily="18" charset="0"/>
                <a:cs typeface="Times New Roman" pitchFamily="18" charset="0"/>
              </a:rPr>
              <a:t>planning.</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political factors have a serious impact on country and business</a:t>
            </a:r>
            <a:r>
              <a:rPr lang="en-IN" sz="2000" dirty="0" smtClean="0">
                <a:latin typeface="Times New Roman" pitchFamily="18" charset="0"/>
                <a:cs typeface="Times New Roman" pitchFamily="18" charset="0"/>
              </a:rPr>
              <a:t>. Factors </a:t>
            </a:r>
            <a:r>
              <a:rPr lang="en-IN" sz="2000" dirty="0" smtClean="0">
                <a:latin typeface="Times New Roman" pitchFamily="18" charset="0"/>
                <a:cs typeface="Times New Roman" pitchFamily="18" charset="0"/>
              </a:rPr>
              <a:t>effecting the business usually include stability of government, tax laws and tariff and so </a:t>
            </a:r>
            <a:r>
              <a:rPr lang="en-IN" sz="2000" dirty="0" smtClean="0">
                <a:latin typeface="Times New Roman" pitchFamily="18" charset="0"/>
                <a:cs typeface="Times New Roman" pitchFamily="18" charset="0"/>
              </a:rPr>
              <a:t>on.</a:t>
            </a:r>
          </a:p>
          <a:p>
            <a:pPr algn="just">
              <a:lnSpc>
                <a:spcPct val="150000"/>
              </a:lnSpc>
            </a:pPr>
            <a:r>
              <a:rPr lang="en-IN" sz="2000" dirty="0" smtClean="0">
                <a:latin typeface="Times New Roman" pitchFamily="18" charset="0"/>
                <a:cs typeface="Times New Roman" pitchFamily="18" charset="0"/>
              </a:rPr>
              <a:t>This kind of unstable environment mostly has a huge impact on the food business.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has a customer’s database that solves the problem of registering daily customers (agents), daily finished products, stock takings and sales in terms of returns, deliveries, product sales and rates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other big problem accounted was the central server that has been on and off hence it has not been possible in time schedule.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did not improve procedures or evaluate procedures for the purpose of improving </a:t>
            </a:r>
            <a:r>
              <a:rPr lang="en-IN" sz="2000" dirty="0" smtClean="0">
                <a:latin typeface="Times New Roman" pitchFamily="18" charset="0"/>
                <a:cs typeface="Times New Roman" pitchFamily="18" charset="0"/>
              </a:rPr>
              <a:t>them.</a:t>
            </a:r>
          </a:p>
          <a:p>
            <a:pPr algn="just">
              <a:lnSpc>
                <a:spcPct val="150000"/>
              </a:lnSpc>
            </a:pPr>
            <a:r>
              <a:rPr lang="en-IN" sz="2000" dirty="0" smtClean="0">
                <a:latin typeface="Times New Roman" pitchFamily="18" charset="0"/>
                <a:cs typeface="Times New Roman" pitchFamily="18" charset="0"/>
              </a:rPr>
              <a:t>They instructed their employees by supervision and/or demonstration but used no information. Mixed bakeries evaluated product quality by supervision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several studies also indicate that quality management is related to contextual factors, the specific characteristics </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agri</a:t>
            </a:r>
            <a:r>
              <a:rPr lang="en-IN" sz="2000" dirty="0" smtClean="0">
                <a:latin typeface="Times New Roman" pitchFamily="18" charset="0"/>
                <a:cs typeface="Times New Roman" pitchFamily="18" charset="0"/>
              </a:rPr>
              <a:t>-food industry contribute to a higher complexity of contextual factors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assume that this relation will also hold for the differences within the groups, although we were not able to investigate this due to lack of </a:t>
            </a:r>
            <a:r>
              <a:rPr lang="en-IN" sz="2000" dirty="0" smtClean="0">
                <a:latin typeface="Times New Roman" pitchFamily="18" charset="0"/>
                <a:cs typeface="Times New Roman" pitchFamily="18" charset="0"/>
              </a:rPr>
              <a:t>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requirements include; user needs, performance expectations, and other specifications.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will provide a competitive advantage because customer satisfaction leads to increased customer loyalty, reduced customer acquisition costs, reduced price elasticity of demand, and increased profit </a:t>
            </a:r>
            <a:r>
              <a:rPr lang="en-IN" sz="2000" dirty="0" smtClean="0">
                <a:latin typeface="Times New Roman" pitchFamily="18" charset="0"/>
                <a:cs typeface="Times New Roman" pitchFamily="18" charset="0"/>
              </a:rPr>
              <a:t>margins.</a:t>
            </a:r>
          </a:p>
          <a:p>
            <a:pPr algn="just">
              <a:lnSpc>
                <a:spcPct val="150000"/>
              </a:lnSpc>
            </a:pPr>
            <a:r>
              <a:rPr lang="en-IN" sz="2000" dirty="0" smtClean="0">
                <a:latin typeface="Times New Roman" pitchFamily="18" charset="0"/>
                <a:cs typeface="Times New Roman" pitchFamily="18" charset="0"/>
              </a:rPr>
              <a:t>The advantage of this method of data collection is that there is high response rate since the production manager and sales manager were able and willing to fill and give the required data like bakery background, production trend and sales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term information system refers to the information technology that is used by people to accomplish a specific organization or individual objective.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1" y="1447800"/>
            <a:ext cx="5774254" cy="4800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BMIS has achieved all the mentioned Objectives of the system; the system is able to generate reports and searches when needed. The system is able to post, update and delete data from the database. The system also can search for a particular record from the database. Thus, the system has been a success to both the system developer/designer and there is hope that the system will make the work of the Bakery very easy, since it’s a computerized system.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1318</TotalTime>
  <Words>815</Words>
  <Application>Microsoft Office PowerPoint</Application>
  <PresentationFormat>On-screen Show (4:3)</PresentationFormat>
  <Paragraphs>40</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Bakery Management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2021-11-02T13:29:00Z</dcterms:modified>
</cp:coreProperties>
</file>