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Agriculture </a:t>
            </a:r>
            <a:r>
              <a:rPr lang="en-US" b="1" dirty="0" smtClean="0"/>
              <a:t>prediction analysis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Agriculture </a:t>
            </a:r>
            <a:r>
              <a:rPr lang="en-IN" sz="2000" dirty="0" smtClean="0">
                <a:latin typeface="Times New Roman" pitchFamily="18" charset="0"/>
                <a:cs typeface="Times New Roman" pitchFamily="18" charset="0"/>
              </a:rPr>
              <a:t>is the backbone of Indian economy. Due to global warming and climate change traditional farming in the regular months have been distorted and crops have been ruined is the most common phrase seen today. This not only gives economic losses but also the main reason for farmer </a:t>
            </a:r>
            <a:r>
              <a:rPr lang="en-IN" sz="2000" dirty="0" err="1" smtClean="0">
                <a:latin typeface="Times New Roman" pitchFamily="18" charset="0"/>
                <a:cs typeface="Times New Roman" pitchFamily="18" charset="0"/>
              </a:rPr>
              <a:t>sucide</a:t>
            </a:r>
            <a:r>
              <a:rPr lang="en-IN" sz="2000" dirty="0" smtClean="0">
                <a:latin typeface="Times New Roman" pitchFamily="18" charset="0"/>
                <a:cs typeface="Times New Roman" pitchFamily="18" charset="0"/>
              </a:rPr>
              <a:t>. Now agriculture needs support, time has come for technology to take over change. For a crop to grow ,favourable soil conditions, ambient rainfall and temperature is necessary. So as now due to climate change temperature and rainfall cannot be well defined , example rains in December and January or irregular temperatures have made it difficult for farmers and common man to predict months of plantation and yield of the crop due to irregularities. So we have formulated an analysis by prediction of a favourable crop based on temperature and current rainfall with soil conditions. Data science have proved that data which we have plays a vital role in predictions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applications. Data science in agriculture is a growing field and has a wide scope in future.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Agriculture is the main occupation in India and economy of the country is entirely depended on it for rural based </a:t>
            </a:r>
            <a:r>
              <a:rPr lang="en-IN" sz="2000" dirty="0" smtClean="0">
                <a:latin typeface="Times New Roman" pitchFamily="18" charset="0"/>
                <a:cs typeface="Times New Roman" pitchFamily="18" charset="0"/>
              </a:rPr>
              <a:t>existence.</a:t>
            </a:r>
          </a:p>
          <a:p>
            <a:pPr algn="just">
              <a:lnSpc>
                <a:spcPct val="150000"/>
              </a:lnSpc>
            </a:pPr>
            <a:r>
              <a:rPr lang="en-IN" sz="2000" dirty="0" smtClean="0">
                <a:latin typeface="Times New Roman" pitchFamily="18" charset="0"/>
                <a:cs typeface="Times New Roman" pitchFamily="18" charset="0"/>
              </a:rPr>
              <a:t>The primary goal of this exploration </a:t>
            </a:r>
            <a:r>
              <a:rPr lang="en-IN" sz="2000" dirty="0" err="1" smtClean="0">
                <a:latin typeface="Times New Roman" pitchFamily="18" charset="0"/>
                <a:cs typeface="Times New Roman" pitchFamily="18" charset="0"/>
              </a:rPr>
              <a:t>workis</a:t>
            </a:r>
            <a:r>
              <a:rPr lang="en-IN" sz="2000" dirty="0" smtClean="0">
                <a:latin typeface="Times New Roman" pitchFamily="18" charset="0"/>
                <a:cs typeface="Times New Roman" pitchFamily="18" charset="0"/>
              </a:rPr>
              <a:t> to give a technique with the goal that it can perform illustrative examination on crop yield </a:t>
            </a:r>
            <a:r>
              <a:rPr lang="en-IN" sz="2000" dirty="0" smtClean="0">
                <a:latin typeface="Times New Roman" pitchFamily="18" charset="0"/>
                <a:cs typeface="Times New Roman" pitchFamily="18" charset="0"/>
              </a:rPr>
              <a:t>creation in a compelling way.</a:t>
            </a:r>
          </a:p>
          <a:p>
            <a:pPr algn="just">
              <a:lnSpc>
                <a:spcPct val="150000"/>
              </a:lnSpc>
            </a:pPr>
            <a:r>
              <a:rPr lang="en-IN" sz="2000" dirty="0" smtClean="0">
                <a:latin typeface="Times New Roman" pitchFamily="18" charset="0"/>
                <a:cs typeface="Times New Roman" pitchFamily="18" charset="0"/>
              </a:rPr>
              <a:t>It is difficult to achieve smart farming in developing country because many of the farmers are illiterate and unaware of the technology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implies organization of information whatever, our framework should work with </a:t>
            </a:r>
            <a:r>
              <a:rPr lang="en-IN" sz="2000" dirty="0" err="1" smtClean="0">
                <a:latin typeface="Times New Roman" pitchFamily="18" charset="0"/>
                <a:cs typeface="Times New Roman" pitchFamily="18" charset="0"/>
              </a:rPr>
              <a:t>sameproficiency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finds the near optimum minimum of error and increases the accuracy of the prediction.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impact of climate change are most evident in crop productivity because this parameter represents the component of greatest concern to producers, as well as consumers.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no aspect of crop culture that is immune to impact of </a:t>
            </a:r>
            <a:r>
              <a:rPr lang="en-IN" sz="2000" dirty="0" smtClean="0">
                <a:latin typeface="Times New Roman" pitchFamily="18" charset="0"/>
                <a:cs typeface="Times New Roman" pitchFamily="18" charset="0"/>
              </a:rPr>
              <a:t>weather.</a:t>
            </a:r>
          </a:p>
          <a:p>
            <a:pPr algn="just">
              <a:lnSpc>
                <a:spcPct val="150000"/>
              </a:lnSpc>
            </a:pPr>
            <a:r>
              <a:rPr lang="en-IN" sz="2000" dirty="0" smtClean="0">
                <a:latin typeface="Times New Roman" pitchFamily="18" charset="0"/>
                <a:cs typeface="Times New Roman" pitchFamily="18" charset="0"/>
              </a:rPr>
              <a:t>This issue of the ranchers has been settled through accuracy farming. </a:t>
            </a:r>
          </a:p>
          <a:p>
            <a:pPr algn="just">
              <a:lnSpc>
                <a:spcPct val="150000"/>
              </a:lnSpc>
            </a:pPr>
            <a:r>
              <a:rPr lang="en-IN" sz="2000" dirty="0" smtClean="0">
                <a:latin typeface="Times New Roman" pitchFamily="18" charset="0"/>
                <a:cs typeface="Times New Roman" pitchFamily="18" charset="0"/>
              </a:rPr>
              <a:t>This technique is described by a dirt database gathered from the ranch, crop gave by farming specialists, accomplishment of parameters, for example, soil by soil testing lab </a:t>
            </a:r>
            <a:r>
              <a:rPr lang="en-IN" sz="2000" dirty="0" smtClean="0">
                <a:latin typeface="Times New Roman" pitchFamily="18" charset="0"/>
                <a:cs typeface="Times New Roman" pitchFamily="18" charset="0"/>
              </a:rPr>
              <a:t>datasets.</a:t>
            </a:r>
          </a:p>
          <a:p>
            <a:pPr algn="just">
              <a:lnSpc>
                <a:spcPct val="150000"/>
              </a:lnSpc>
            </a:pPr>
            <a:r>
              <a:rPr lang="en-IN" sz="2000" dirty="0" smtClean="0">
                <a:latin typeface="Times New Roman" pitchFamily="18" charset="0"/>
                <a:cs typeface="Times New Roman" pitchFamily="18" charset="0"/>
              </a:rPr>
              <a:t>Crop yield prediction has been a challenging issue for farmers since many years.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is not trained on a larger set of features like (climate and soil) along with time series image data to tune the trained model for accuracy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a near investigation that tells the precision of preparing proposed model and blunder rate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model can give the real expense of assessed crop yield and it is name as LOW, MID,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HIGH.</a:t>
            </a:r>
          </a:p>
          <a:p>
            <a:pPr algn="just">
              <a:lnSpc>
                <a:spcPct val="150000"/>
              </a:lnSpc>
            </a:pPr>
            <a:r>
              <a:rPr lang="en-IN" sz="2000" dirty="0" smtClean="0">
                <a:latin typeface="Times New Roman" pitchFamily="18" charset="0"/>
                <a:cs typeface="Times New Roman" pitchFamily="18" charset="0"/>
              </a:rPr>
              <a:t>Multilayer </a:t>
            </a:r>
            <a:r>
              <a:rPr lang="en-IN" sz="2000" dirty="0" err="1" smtClean="0">
                <a:latin typeface="Times New Roman" pitchFamily="18" charset="0"/>
                <a:cs typeface="Times New Roman" pitchFamily="18" charset="0"/>
              </a:rPr>
              <a:t>perceptron</a:t>
            </a:r>
            <a:r>
              <a:rPr lang="en-IN" sz="2000" dirty="0" smtClean="0">
                <a:latin typeface="Times New Roman" pitchFamily="18" charset="0"/>
                <a:cs typeface="Times New Roman" pitchFamily="18" charset="0"/>
              </a:rPr>
              <a:t> shows the most elevated exactness among the proposed calculations.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research work a hybrid MLRANN model was proposed for effective crop yield prediction</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5334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prediction accuracy </a:t>
            </a:r>
            <a:r>
              <a:rPr lang="en-IN" sz="2000" dirty="0" smtClean="0">
                <a:latin typeface="Times New Roman" pitchFamily="18" charset="0"/>
                <a:cs typeface="Times New Roman" pitchFamily="18" charset="0"/>
              </a:rPr>
              <a:t>of the </a:t>
            </a:r>
            <a:r>
              <a:rPr lang="en-IN" sz="2000" dirty="0" smtClean="0">
                <a:latin typeface="Times New Roman" pitchFamily="18" charset="0"/>
                <a:cs typeface="Times New Roman" pitchFamily="18" charset="0"/>
              </a:rPr>
              <a:t>hybrid model is compared with the models ANN, MLR, Support Vector Regression (SVR),k- Nearest </a:t>
            </a:r>
            <a:r>
              <a:rPr lang="en-IN" sz="2000" dirty="0" err="1" smtClean="0">
                <a:latin typeface="Times New Roman" pitchFamily="18" charset="0"/>
                <a:cs typeface="Times New Roman" pitchFamily="18" charset="0"/>
              </a:rPr>
              <a:t>Neighbor</a:t>
            </a:r>
            <a:r>
              <a:rPr lang="en-IN" sz="2000" dirty="0" smtClean="0">
                <a:latin typeface="Times New Roman" pitchFamily="18" charset="0"/>
                <a:cs typeface="Times New Roman" pitchFamily="18" charset="0"/>
              </a:rPr>
              <a:t> (KNN), and Random Forest (RF) using performance metrics.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results in providing the farmers with efficient information needed to obtain high yield and thus </a:t>
            </a:r>
            <a:r>
              <a:rPr lang="en-IN" sz="2000" dirty="0" smtClean="0">
                <a:latin typeface="Times New Roman" pitchFamily="18" charset="0"/>
                <a:cs typeface="Times New Roman" pitchFamily="18" charset="0"/>
              </a:rPr>
              <a:t>maximize </a:t>
            </a:r>
            <a:r>
              <a:rPr lang="en-IN" sz="2000" dirty="0" smtClean="0">
                <a:latin typeface="Times New Roman" pitchFamily="18" charset="0"/>
                <a:cs typeface="Times New Roman" pitchFamily="18" charset="0"/>
              </a:rPr>
              <a:t>profits.</a:t>
            </a:r>
          </a:p>
          <a:p>
            <a:pPr algn="just">
              <a:lnSpc>
                <a:spcPct val="150000"/>
              </a:lnSpc>
            </a:pPr>
            <a:r>
              <a:rPr lang="en-IN" sz="2000" dirty="0" smtClean="0">
                <a:latin typeface="Times New Roman" pitchFamily="18" charset="0"/>
                <a:cs typeface="Times New Roman" pitchFamily="18" charset="0"/>
              </a:rPr>
              <a:t>Machine Learning algorithms were used to predict the crops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Convolutional Neural Networks (CNNs) are used in this analysis to create a crop yield prediction model based on the Normalized Difference Vegetation Index (NDVI) and RGB data acquired from Unmanned Aerial Vehicles (UAVs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Using supervised and unsupervised learning algorithms, such as BPN (Back Propagation Network) and </a:t>
            </a:r>
            <a:r>
              <a:rPr lang="en-IN" sz="2000" dirty="0" err="1" smtClean="0">
                <a:latin typeface="Times New Roman" pitchFamily="18" charset="0"/>
                <a:cs typeface="Times New Roman" pitchFamily="18" charset="0"/>
              </a:rPr>
              <a:t>Kohonen</a:t>
            </a:r>
            <a:r>
              <a:rPr lang="en-IN" sz="2000" dirty="0" smtClean="0">
                <a:latin typeface="Times New Roman" pitchFamily="18" charset="0"/>
                <a:cs typeface="Times New Roman" pitchFamily="18" charset="0"/>
              </a:rPr>
              <a:t> Self Organizing Map(</a:t>
            </a:r>
            <a:r>
              <a:rPr lang="en-IN" sz="2000" dirty="0" err="1" smtClean="0">
                <a:latin typeface="Times New Roman" pitchFamily="18" charset="0"/>
                <a:cs typeface="Times New Roman" pitchFamily="18" charset="0"/>
              </a:rPr>
              <a:t>Kohonen's</a:t>
            </a:r>
            <a:r>
              <a:rPr lang="en-IN" sz="2000" dirty="0" smtClean="0">
                <a:latin typeface="Times New Roman" pitchFamily="18" charset="0"/>
                <a:cs typeface="Times New Roman" pitchFamily="18" charset="0"/>
              </a:rPr>
              <a:t> SOM) are used for prediction of soil quality.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2057400" y="1524000"/>
            <a:ext cx="6400800" cy="4267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Weather </a:t>
            </a:r>
            <a:r>
              <a:rPr lang="en-IN" dirty="0" smtClean="0">
                <a:latin typeface="Times New Roman" pitchFamily="18" charset="0"/>
                <a:cs typeface="Times New Roman" pitchFamily="18" charset="0"/>
              </a:rPr>
              <a:t>aberrations can cause physical damage to crops</a:t>
            </a:r>
            <a:r>
              <a:rPr lang="en-IN" dirty="0" smtClean="0">
                <a:latin typeface="Times New Roman" pitchFamily="18" charset="0"/>
                <a:cs typeface="Times New Roman" pitchFamily="18" charset="0"/>
              </a:rPr>
              <a:t>. With </a:t>
            </a:r>
            <a:r>
              <a:rPr lang="en-IN" dirty="0" smtClean="0">
                <a:latin typeface="Times New Roman" pitchFamily="18" charset="0"/>
                <a:cs typeface="Times New Roman" pitchFamily="18" charset="0"/>
              </a:rPr>
              <a:t>help of this project we can predict in certain environmental conduction which crop should be taken</a:t>
            </a:r>
            <a:r>
              <a:rPr lang="en-IN" dirty="0" smtClean="0">
                <a:latin typeface="Times New Roman" pitchFamily="18" charset="0"/>
                <a:cs typeface="Times New Roman" pitchFamily="18" charset="0"/>
              </a:rPr>
              <a:t>. From </a:t>
            </a:r>
            <a:r>
              <a:rPr lang="en-IN" dirty="0" smtClean="0">
                <a:latin typeface="Times New Roman" pitchFamily="18" charset="0"/>
                <a:cs typeface="Times New Roman" pitchFamily="18" charset="0"/>
              </a:rPr>
              <a:t>the graph of % of production we can determine sowing and harvesting period of particular crop in given temperature and rainfall</a:t>
            </a: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data will continue to enhance farmer efficiency by further enabling them to monitor each plot of land and determine the precise input needed for their crops. </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746</Words>
  <Application>Microsoft Office PowerPoint</Application>
  <PresentationFormat>On-screen Show (4:3)</PresentationFormat>
  <Paragraphs>44</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Agriculture prediction analysis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2021-11-02T11:22:44Z</dcterms:modified>
</cp:coreProperties>
</file>