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10/30/2021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10/30/2021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Pharmacy management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685800"/>
            <a:ext cx="7498080" cy="5257800"/>
          </a:xfrm>
        </p:spPr>
        <p:txBody>
          <a:bodyPr>
            <a:noAutofit/>
          </a:bodyPr>
          <a:lstStyle/>
          <a:p>
            <a:pPr algn="just">
              <a:buNone/>
            </a:pPr>
            <a:r>
              <a:rPr lang="en-IN" sz="2000" dirty="0" smtClean="0">
                <a:latin typeface="Times New Roman" pitchFamily="18" charset="0"/>
                <a:cs typeface="Times New Roman" pitchFamily="18" charset="0"/>
              </a:rPr>
              <a:t>    Generally</a:t>
            </a:r>
            <a:r>
              <a:rPr lang="en-IN" sz="2000" dirty="0" smtClean="0">
                <a:latin typeface="Times New Roman" pitchFamily="18" charset="0"/>
                <a:cs typeface="Times New Roman" pitchFamily="18" charset="0"/>
              </a:rPr>
              <a:t>, the electronic technology has been implemented to automate the traditional systems. So, different copy of management systems in different scope were presented. These systems include the services provided to company as well as people, such as, healthcare. The traditional data management systems for pharmacy as example, suffer from the capacity, time consuming, medicines accessibility, managing the medicines store as well as the need of qualified staff according to the requirements of employer expectations. In this paper, a hospital e-pharmacy system is proposed in order to facilitate the job, outdo the mentioned problems. A data management system to the Iraqi hospital's pharmacy is proposed which is divided into two main parts: database, and Graphical User Interface (GUI) frames. The database built using SQL Server contains the pharmacy information related to the medicines, patient information….etc. the GUI frames ease the use of the proposed system by unskilled users. The proposal system is responsible on monitoring and controlling the work of pharmacy in hospital in terms of management of medicine issuing ordering and hospital reports</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person who has access to this part of the system can insert new medicine, update existed one and check the medicines quantities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is pharmacy management system; it is used to manage most pharmacy related activities in the pharmacy.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primary aim of is to improve accuracy and enhance safety and efficiency in the pharmaceutical store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other words that the pharmacist will have more time in </a:t>
            </a:r>
            <a:r>
              <a:rPr lang="en-IN" sz="2000" dirty="0" err="1" smtClean="0">
                <a:latin typeface="Times New Roman" pitchFamily="18" charset="0"/>
                <a:cs typeface="Times New Roman" pitchFamily="18" charset="0"/>
              </a:rPr>
              <a:t>counseling</a:t>
            </a:r>
            <a:r>
              <a:rPr lang="en-IN" sz="2000" dirty="0" smtClean="0">
                <a:latin typeface="Times New Roman" pitchFamily="18" charset="0"/>
                <a:cs typeface="Times New Roman" pitchFamily="18" charset="0"/>
              </a:rPr>
              <a:t> his/her customers, where the goal of patient </a:t>
            </a:r>
            <a:r>
              <a:rPr lang="en-IN" sz="2000" dirty="0" err="1" smtClean="0">
                <a:latin typeface="Times New Roman" pitchFamily="18" charset="0"/>
                <a:cs typeface="Times New Roman" pitchFamily="18" charset="0"/>
              </a:rPr>
              <a:t>counseling</a:t>
            </a:r>
            <a:r>
              <a:rPr lang="en-IN" sz="2000" dirty="0" smtClean="0">
                <a:latin typeface="Times New Roman" pitchFamily="18" charset="0"/>
                <a:cs typeface="Times New Roman" pitchFamily="18" charset="0"/>
              </a:rPr>
              <a:t> is one of the important solution to avoid medication error.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Developing an </a:t>
            </a:r>
            <a:r>
              <a:rPr lang="en-IN" sz="2000" dirty="0" smtClean="0">
                <a:latin typeface="Times New Roman" pitchFamily="18" charset="0"/>
                <a:cs typeface="Times New Roman" pitchFamily="18" charset="0"/>
              </a:rPr>
              <a:t>application for android devices that works on the same database which is the mini of (</a:t>
            </a:r>
            <a:r>
              <a:rPr lang="en-IN" sz="2000" dirty="0" err="1" smtClean="0">
                <a:latin typeface="Times New Roman" pitchFamily="18" charset="0"/>
                <a:cs typeface="Times New Roman" pitchFamily="18" charset="0"/>
              </a:rPr>
              <a:t>MySql</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62000"/>
          </a:xfrm>
        </p:spPr>
        <p:txBody>
          <a:bodyPr>
            <a:normAutofit/>
          </a:bodyPr>
          <a:lstStyle/>
          <a:p>
            <a:r>
              <a:rPr lang="en-US" dirty="0" smtClean="0"/>
              <a:t>Disadvantage of 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One of the goals of this work is to produce an integrated data management system to hospital pharmacy that can fixed most of the traditional system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At this part of system the pharmacist managing the medicines issuing and showing the issued ones to an inpatient.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kind of work may lead to mistake by workers and lead to a major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kind of problems the urgent need is to develop a Pharmacy management system that will prove beneficial for the </a:t>
            </a:r>
            <a:r>
              <a:rPr lang="en-IN" sz="2000" dirty="0" smtClean="0">
                <a:latin typeface="Times New Roman" pitchFamily="18" charset="0"/>
                <a:cs typeface="Times New Roman" pitchFamily="18" charset="0"/>
              </a:rPr>
              <a:t>Pharmacy.</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pharmacist about drugs that are close to expiry, preventing those drugs from being sold and also providing solution to the earlier stated problems.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system is equipped with alarm that alerts the admin about all medicines which are reached the minimum quantity and medicines that </a:t>
            </a:r>
            <a:r>
              <a:rPr lang="en-IN" sz="2000" dirty="0" smtClean="0">
                <a:latin typeface="Times New Roman" pitchFamily="18" charset="0"/>
                <a:cs typeface="Times New Roman" pitchFamily="18" charset="0"/>
              </a:rPr>
              <a:t>expired.</a:t>
            </a:r>
          </a:p>
          <a:p>
            <a:pPr algn="just">
              <a:lnSpc>
                <a:spcPct val="150000"/>
              </a:lnSpc>
            </a:pPr>
            <a:r>
              <a:rPr lang="en-IN" sz="2000" dirty="0" smtClean="0">
                <a:latin typeface="Times New Roman" pitchFamily="18" charset="0"/>
                <a:cs typeface="Times New Roman" pitchFamily="18" charset="0"/>
              </a:rPr>
              <a:t>The proposed system managing as most as possible the whole job of hospital pharmacy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system was tested in terms of registration function by entering new records for inpatient and outpatient, release and update function.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Developing the proposed system from windows based application to web based application to be more global and the connections with the pharmacies and warehousing in distance can be offered and </a:t>
            </a:r>
            <a:r>
              <a:rPr lang="en-IN" sz="2000" dirty="0" smtClean="0">
                <a:latin typeface="Times New Roman" pitchFamily="18" charset="0"/>
                <a:cs typeface="Times New Roman" pitchFamily="18" charset="0"/>
              </a:rPr>
              <a:t>guaranteed.</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pharmacy systems are considered as a computer systems which are used to managing and storing the medicines in </a:t>
            </a:r>
            <a:r>
              <a:rPr lang="en-IN" sz="2000" dirty="0" smtClean="0">
                <a:latin typeface="Times New Roman" pitchFamily="18" charset="0"/>
                <a:cs typeface="Times New Roman" pitchFamily="18" charset="0"/>
              </a:rPr>
              <a:t>pharmacy.</a:t>
            </a:r>
          </a:p>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systems are replaced the manual systems with high efficient functions such as: stock management and control, medicine </a:t>
            </a:r>
            <a:r>
              <a:rPr lang="en-IN" sz="2000" dirty="0" err="1" smtClean="0">
                <a:latin typeface="Times New Roman" pitchFamily="18" charset="0"/>
                <a:cs typeface="Times New Roman" pitchFamily="18" charset="0"/>
              </a:rPr>
              <a:t>labeling</a:t>
            </a:r>
            <a:r>
              <a:rPr lang="en-IN" sz="2000" dirty="0" smtClean="0">
                <a:latin typeface="Times New Roman" pitchFamily="18" charset="0"/>
                <a:cs typeface="Times New Roman" pitchFamily="18" charset="0"/>
              </a:rPr>
              <a:t>, knowing the medication history of the patient and supporting the process of hospital's </a:t>
            </a:r>
            <a:r>
              <a:rPr lang="en-IN" sz="2000" dirty="0" smtClean="0">
                <a:latin typeface="Times New Roman" pitchFamily="18" charset="0"/>
                <a:cs typeface="Times New Roman" pitchFamily="18" charset="0"/>
              </a:rPr>
              <a:t>pharmacy.</a:t>
            </a:r>
          </a:p>
          <a:p>
            <a:pPr algn="just">
              <a:lnSpc>
                <a:spcPct val="150000"/>
              </a:lnSpc>
            </a:pPr>
            <a:r>
              <a:rPr lang="en-IN" sz="2000" dirty="0" smtClean="0">
                <a:latin typeface="Times New Roman" pitchFamily="18" charset="0"/>
                <a:cs typeface="Times New Roman" pitchFamily="18" charset="0"/>
              </a:rPr>
              <a:t>The system is working inside a hospital in an efficient way.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e-pharmacy system increases accuracy, efficiency, and the working speed comparing with the manual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system needs efficient training courses to the users to be allowed and able working on it.</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3304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Hospital Pharmacy Management</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Carlisle George,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Pharmacy practice has evolved from preparation and distribution of medicines to more patient-oriented, clinical pharmacy practice.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Exploring employer job requirements: an analysis of pharmacy job announcements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J.S. Wheeler, T. Ngo, J. Cecil, N. Borja-Hart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primary objective of this study was to identify the most common qualifications employers require as stated in job advertisements.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8478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Introduction to Healthcare Information Technology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Mark Ciampa, and Mark Revels,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healthcare industry is growing at a rapid pace and undergoing some of its most significant changes as the use of electronic health records increase.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Drug Management System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Nurul Muhammed,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This system therefore will resolve and replace the current system process besides increasing the inventory management system in order to produce an effective and efficient system.</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760401" y="1447800"/>
            <a:ext cx="6848748"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228600"/>
            <a:ext cx="7498080" cy="4800600"/>
          </a:xfrm>
        </p:spPr>
        <p:txBody>
          <a:bodyPr>
            <a:noAutofit/>
          </a:bodyPr>
          <a:lstStyle/>
          <a:p>
            <a:pPr algn="just">
              <a:lnSpc>
                <a:spcPct val="120000"/>
              </a:lnSpc>
              <a:buNone/>
            </a:pPr>
            <a:r>
              <a:rPr lang="en-IN" sz="2000" dirty="0" smtClean="0">
                <a:latin typeface="Times New Roman" pitchFamily="18" charset="0"/>
                <a:cs typeface="Times New Roman" pitchFamily="18" charset="0"/>
              </a:rPr>
              <a:t>    A </a:t>
            </a:r>
            <a:r>
              <a:rPr lang="en-IN" sz="2000" dirty="0" smtClean="0">
                <a:latin typeface="Times New Roman" pitchFamily="18" charset="0"/>
                <a:cs typeface="Times New Roman" pitchFamily="18" charset="0"/>
              </a:rPr>
              <a:t>data management system in Iraqi hospital's pharmacy was presented. The presented system manages and controls the medicine issuing cycle of a pharmacy inside a hospital. The introduced system includes database built using SQL server and GUI design utilizing Visual Studio (C#(. The purpose of using the database was to present different benefits, such as reducing data redundancy, reducing updating errors, increasing consistency, great data integrity, and improving data access to users through the use of a host and query languages and improved data security. At the other hand, the designed GUI frames facilitated the working on the system by allowing the user to interact with the system through graphical icons. In other meaning, the system can be managed with unskilled users. The introduced system has been tested by applying many case studies, such as registering a patient (inpatient/outpatient), issuing medicines to this patient, and requesting medicines from a warehouse. The obtained results of this test showed the outperformance of the investigated system in terms of less faults and more effective actions.</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572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Carlisle George, “Hospital Pharmacy Management”, Management Science of Health, 2012 (Book).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J.S. Wheeler, T. Ngo, J. Cecil, N. </a:t>
            </a:r>
            <a:r>
              <a:rPr lang="en-IN" sz="2000" dirty="0" err="1" smtClean="0">
                <a:latin typeface="Times New Roman" pitchFamily="18" charset="0"/>
                <a:cs typeface="Times New Roman" pitchFamily="18" charset="0"/>
              </a:rPr>
              <a:t>Borja</a:t>
            </a:r>
            <a:r>
              <a:rPr lang="en-IN" sz="2000" dirty="0" smtClean="0">
                <a:latin typeface="Times New Roman" pitchFamily="18" charset="0"/>
                <a:cs typeface="Times New Roman" pitchFamily="18" charset="0"/>
              </a:rPr>
              <a:t>-Hart "Exploring employer job requirements: an analysis of pharmacy job announcements", J. Am. Pharm. Assoc., 57 (6) (2017), pp. 723-728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Stephen </a:t>
            </a:r>
            <a:r>
              <a:rPr lang="en-IN" sz="2000" dirty="0" err="1" smtClean="0">
                <a:latin typeface="Times New Roman" pitchFamily="18" charset="0"/>
                <a:cs typeface="Times New Roman" pitchFamily="18" charset="0"/>
              </a:rPr>
              <a:t>Goundrey</a:t>
            </a:r>
            <a:r>
              <a:rPr lang="en-IN" sz="2000" dirty="0" smtClean="0">
                <a:latin typeface="Times New Roman" pitchFamily="18" charset="0"/>
                <a:cs typeface="Times New Roman" pitchFamily="18" charset="0"/>
              </a:rPr>
              <a:t>-Smith, “Pharmacy Management Systems”, Springer, 2013. (Book).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Mark </a:t>
            </a:r>
            <a:r>
              <a:rPr lang="en-IN" sz="2000" dirty="0" err="1" smtClean="0">
                <a:latin typeface="Times New Roman" pitchFamily="18" charset="0"/>
                <a:cs typeface="Times New Roman" pitchFamily="18" charset="0"/>
              </a:rPr>
              <a:t>Ciampa</a:t>
            </a:r>
            <a:r>
              <a:rPr lang="en-IN" sz="2000" dirty="0" smtClean="0">
                <a:latin typeface="Times New Roman" pitchFamily="18" charset="0"/>
                <a:cs typeface="Times New Roman" pitchFamily="18" charset="0"/>
              </a:rPr>
              <a:t>, and Mark Revels, “Introduction to Healthcare Information Technology”, Course Technology, 2012.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a:t>
            </a:r>
            <a:r>
              <a:rPr lang="en-IN" sz="2000" dirty="0" err="1" smtClean="0">
                <a:latin typeface="Times New Roman" pitchFamily="18" charset="0"/>
                <a:cs typeface="Times New Roman" pitchFamily="18" charset="0"/>
              </a:rPr>
              <a:t>Gimbar</a:t>
            </a:r>
            <a:r>
              <a:rPr lang="en-IN" sz="2000" dirty="0" smtClean="0">
                <a:latin typeface="Times New Roman" pitchFamily="18" charset="0"/>
                <a:cs typeface="Times New Roman" pitchFamily="18" charset="0"/>
              </a:rPr>
              <a:t>, Renee P., Jennie B. et al., "Unique approaches to a medication history in an immigrant population: A case report", Journal of the American Pharmacists Association , Volume 57 , Issue 6 , 739. </a:t>
            </a: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a:t>
            </a:r>
            <a:r>
              <a:rPr lang="en-IN" sz="1800" dirty="0" err="1" smtClean="0">
                <a:latin typeface="Times New Roman" pitchFamily="18" charset="0"/>
                <a:cs typeface="Times New Roman" pitchFamily="18" charset="0"/>
              </a:rPr>
              <a:t>Nurul</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Muhammed</a:t>
            </a:r>
            <a:r>
              <a:rPr lang="en-IN" sz="1800" dirty="0" smtClean="0">
                <a:latin typeface="Times New Roman" pitchFamily="18" charset="0"/>
                <a:cs typeface="Times New Roman" pitchFamily="18" charset="0"/>
              </a:rPr>
              <a:t>, “Drug Management System”, BSc project, University Malaysia Pahang, 2010.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a:t>
            </a:r>
            <a:r>
              <a:rPr lang="en-IN" sz="1800" dirty="0" err="1" smtClean="0">
                <a:latin typeface="Times New Roman" pitchFamily="18" charset="0"/>
                <a:cs typeface="Times New Roman" pitchFamily="18" charset="0"/>
              </a:rPr>
              <a:t>Basile</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Spyropoulos</a:t>
            </a:r>
            <a:r>
              <a:rPr lang="en-IN" sz="1800" dirty="0" smtClean="0">
                <a:latin typeface="Times New Roman" pitchFamily="18" charset="0"/>
                <a:cs typeface="Times New Roman" pitchFamily="18" charset="0"/>
              </a:rPr>
              <a:t>, Incorporating the Internet of Things in the Modern Hospital: Attempting a “Taxonomy” of Pertinent Equipment and Services, American Journal of Management Science and Engineering. Vol. 2, No. 6, 2017, pp. 160-169.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a:t>
            </a:r>
            <a:r>
              <a:rPr lang="en-IN" sz="1800" dirty="0" err="1" smtClean="0">
                <a:latin typeface="Times New Roman" pitchFamily="18" charset="0"/>
                <a:cs typeface="Times New Roman" pitchFamily="18" charset="0"/>
              </a:rPr>
              <a:t>Ratsimbazafimahefa</a:t>
            </a:r>
            <a:r>
              <a:rPr lang="en-IN" sz="1800" dirty="0" smtClean="0">
                <a:latin typeface="Times New Roman" pitchFamily="18" charset="0"/>
                <a:cs typeface="Times New Roman" pitchFamily="18" charset="0"/>
              </a:rPr>
              <a:t> HR., </a:t>
            </a:r>
            <a:r>
              <a:rPr lang="en-IN" sz="1800" dirty="0" err="1" smtClean="0">
                <a:latin typeface="Times New Roman" pitchFamily="18" charset="0"/>
                <a:cs typeface="Times New Roman" pitchFamily="18" charset="0"/>
              </a:rPr>
              <a:t>Sadeghipour</a:t>
            </a:r>
            <a:r>
              <a:rPr lang="en-IN" sz="1800" dirty="0" smtClean="0">
                <a:latin typeface="Times New Roman" pitchFamily="18" charset="0"/>
                <a:cs typeface="Times New Roman" pitchFamily="18" charset="0"/>
              </a:rPr>
              <a:t> F., </a:t>
            </a:r>
            <a:r>
              <a:rPr lang="en-IN" sz="1800" dirty="0" err="1" smtClean="0">
                <a:latin typeface="Times New Roman" pitchFamily="18" charset="0"/>
                <a:cs typeface="Times New Roman" pitchFamily="18" charset="0"/>
              </a:rPr>
              <a:t>Trouiller</a:t>
            </a:r>
            <a:r>
              <a:rPr lang="en-IN" sz="1800" dirty="0" smtClean="0">
                <a:latin typeface="Times New Roman" pitchFamily="18" charset="0"/>
                <a:cs typeface="Times New Roman" pitchFamily="18" charset="0"/>
              </a:rPr>
              <a:t> P. et al., " Description and analysis of hospital pharmacies in Madagascar", </a:t>
            </a:r>
            <a:r>
              <a:rPr lang="en-IN" sz="1800" dirty="0" err="1" smtClean="0">
                <a:latin typeface="Times New Roman" pitchFamily="18" charset="0"/>
                <a:cs typeface="Times New Roman" pitchFamily="18" charset="0"/>
              </a:rPr>
              <a:t>Annales</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Pharmaceutiques</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Francaises</a:t>
            </a:r>
            <a:r>
              <a:rPr lang="en-IN" sz="1800" dirty="0" smtClean="0">
                <a:latin typeface="Times New Roman" pitchFamily="18" charset="0"/>
                <a:cs typeface="Times New Roman" pitchFamily="18" charset="0"/>
              </a:rPr>
              <a:t>, 2018, Vol. 76, No. 3, pp. :218-227.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a:t>
            </a:r>
            <a:r>
              <a:rPr lang="en-IN" sz="1800" dirty="0" err="1" smtClean="0">
                <a:latin typeface="Times New Roman" pitchFamily="18" charset="0"/>
                <a:cs typeface="Times New Roman" pitchFamily="18" charset="0"/>
              </a:rPr>
              <a:t>Saja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Dheyaa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Khudhur</a:t>
            </a:r>
            <a:r>
              <a:rPr lang="en-IN" sz="1800" dirty="0" smtClean="0">
                <a:latin typeface="Times New Roman" pitchFamily="18" charset="0"/>
                <a:cs typeface="Times New Roman" pitchFamily="18" charset="0"/>
              </a:rPr>
              <a:t> and </a:t>
            </a:r>
            <a:r>
              <a:rPr lang="en-IN" sz="1800" dirty="0" err="1" smtClean="0">
                <a:latin typeface="Times New Roman" pitchFamily="18" charset="0"/>
                <a:cs typeface="Times New Roman" pitchFamily="18" charset="0"/>
              </a:rPr>
              <a:t>Muayad</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Sadik</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Croock</a:t>
            </a:r>
            <a:r>
              <a:rPr lang="en-IN" sz="1800" dirty="0" smtClean="0">
                <a:latin typeface="Times New Roman" pitchFamily="18" charset="0"/>
                <a:cs typeface="Times New Roman" pitchFamily="18" charset="0"/>
              </a:rPr>
              <a:t>, “Dental X-Ray Based Human Identification System for Forensic,” Engineering and Technology Journal, Vol. 35, No. 1, pp. 49-60, 2017.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a:t>
            </a:r>
            <a:r>
              <a:rPr lang="en-IN" sz="1800" dirty="0" err="1" smtClean="0">
                <a:latin typeface="Times New Roman" pitchFamily="18" charset="0"/>
                <a:cs typeface="Times New Roman" pitchFamily="18" charset="0"/>
              </a:rPr>
              <a:t>Nahla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Alwan</a:t>
            </a:r>
            <a:r>
              <a:rPr lang="en-IN" sz="1800" dirty="0" smtClean="0">
                <a:latin typeface="Times New Roman" pitchFamily="18" charset="0"/>
                <a:cs typeface="Times New Roman" pitchFamily="18" charset="0"/>
              </a:rPr>
              <a:t>, “Developing a Database System for the Laboratory Tests”, Eng. &amp; Tech. Journal, Vol. 31, Part (A), No.18, pp 52-67, 2013. </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1274</TotalTime>
  <Words>1349</Words>
  <Application>Microsoft Office PowerPoint</Application>
  <PresentationFormat>On-screen Show (4:3)</PresentationFormat>
  <Paragraphs>71</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Pharmacy management system</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2021-10-30T11:47:07Z</dcterms:modified>
</cp:coreProperties>
</file>