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bookstore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Internet by far plays a major role in people’s life. It has drastically improved the quality of life and the standard of living of so many people. It has widened its branches into many different levels and areas. The e-commerce industry is one such branch which has come into spotlight in the recent years. The online bookstore system has eased the life of so many book lovers by making it easy for them to purchase books online. It is not always feasible to access a traditional bookstore, it is limited by its operation time, availability of a particular book, its location and most importantly its capacity and the space required to store numerous books. Such drawbacks have led to the evolution of e-commerce industries related to bookstores. Our project is one such simple e-commerce website which houses various books of different categories for a consumer to purchase online.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price is not negotiable and there exists no price comparison for same product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campus bookstore can be monopolistic market if there exists no off campus bookstore and if there is no access to computer and internet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No lead time required neither any fear of loss exists with on campus purchase, you can check out the product instantly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various methods of getting a textbook.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methods are broadly categorized into purchase, rent and sharing.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Sharing </a:t>
            </a:r>
            <a:r>
              <a:rPr lang="en-IN" sz="2000" dirty="0" smtClean="0">
                <a:latin typeface="Times New Roman" pitchFamily="18" charset="0"/>
                <a:cs typeface="Times New Roman" pitchFamily="18" charset="0"/>
              </a:rPr>
              <a:t>even if categorized as a purchase still limits the sales by reducing the number of </a:t>
            </a:r>
            <a:r>
              <a:rPr lang="en-IN" sz="2000" dirty="0" smtClean="0">
                <a:latin typeface="Times New Roman" pitchFamily="18" charset="0"/>
                <a:cs typeface="Times New Roman" pitchFamily="18" charset="0"/>
              </a:rPr>
              <a:t>buyers.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mainly different from the traditional physical bookstores, to overcome a series of physical bookstores limited variety, fixed location, limited space and narrow sales channels and other issues, for people to purchase the book has brought convenience.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also some disadvantage associated with the method like availability, limited inventories, buy back policies and non comparable price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Limited inventory is also another disadvantage, being a brick and mortar store having limited stock is precise.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biggest disadvantage that the medium of on and off campus retail sales faces is that of main source transaction which indirectly effects the price of textbook.</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online bookstore system can not only reduce costs, save time, space, to bring convenience to everyone, but also to promote the development of the logistics industry, serve three purposes, mutual benefit.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of the study is to explain the increase in popularity of internet based textbook sales with respect to the methods of transactions that provide these medium a leading edge over others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study sketches two different models, the first model describes online medium of textbook sales, while the second model describes the on/ off campus medium of textbook sales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compares these mediums and showcases the advantages and disadvantages related to each medium.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Internet has been </a:t>
            </a:r>
            <a:r>
              <a:rPr lang="en-IN" sz="2000" dirty="0" err="1" smtClean="0">
                <a:latin typeface="Times New Roman" pitchFamily="18" charset="0"/>
                <a:cs typeface="Times New Roman" pitchFamily="18" charset="0"/>
              </a:rPr>
              <a:t>favored</a:t>
            </a:r>
            <a:r>
              <a:rPr lang="en-IN" sz="2000" dirty="0" smtClean="0">
                <a:latin typeface="Times New Roman" pitchFamily="18" charset="0"/>
                <a:cs typeface="Times New Roman" pitchFamily="18" charset="0"/>
              </a:rPr>
              <a:t> by more and more people for its high efficiency and richness, and e-commerce has </a:t>
            </a:r>
            <a:r>
              <a:rPr lang="en-IN" sz="2000" dirty="0" smtClean="0">
                <a:latin typeface="Times New Roman" pitchFamily="18" charset="0"/>
                <a:cs typeface="Times New Roman" pitchFamily="18" charset="0"/>
              </a:rPr>
              <a:t>emerged.</a:t>
            </a:r>
          </a:p>
          <a:p>
            <a:pPr algn="just">
              <a:lnSpc>
                <a:spcPct val="150000"/>
              </a:lnSpc>
            </a:pPr>
            <a:r>
              <a:rPr lang="en-IN" sz="2000" dirty="0" smtClean="0">
                <a:latin typeface="Times New Roman" pitchFamily="18" charset="0"/>
                <a:cs typeface="Times New Roman" pitchFamily="18" charset="0"/>
              </a:rPr>
              <a:t>The online bookstore is a form of e-commerce and book sales industry in one form, it has many advantages, such as: Bookstore size is relatively small, cost savings; transaction activities can be anytime, anywhere, improve service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eases the procedure of purchasing by allowing the user to add the book of his/her liking into a shopping cart.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various innovative and efficient software emerging out in the market which have made the life of a common man very simple and easy.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0" y="1295400"/>
            <a:ext cx="6019799" cy="47243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0668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1143000"/>
            <a:ext cx="7498080" cy="46482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bookstore has many advantages compared to its counterparts such as physical book store, the online bookstore allows it's user to shop at one place where in physical store the books are scattered at the different places which consumes a lot of time and online bookstore helps in saving that time and it also avoids the problem of unavailability of books at physical store as numerous vendors from different places sell their books at one place. This project is efficient in maintaining users records and can perform operations on it, also reduces the work load on the shop owner of knowing the quantity of books available and which books are available and keeps the records of how many books are purchased and sold.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Ms. </a:t>
            </a:r>
            <a:r>
              <a:rPr lang="en-IN" sz="2000" dirty="0" err="1" smtClean="0">
                <a:latin typeface="Times New Roman" pitchFamily="18" charset="0"/>
                <a:cs typeface="Times New Roman" pitchFamily="18" charset="0"/>
              </a:rPr>
              <a:t>Pragati</a:t>
            </a:r>
            <a:r>
              <a:rPr lang="en-IN" sz="2000" dirty="0" smtClean="0">
                <a:latin typeface="Times New Roman" pitchFamily="18" charset="0"/>
                <a:cs typeface="Times New Roman" pitchFamily="18" charset="0"/>
              </a:rPr>
              <a:t> Bagmare1 , Ms. </a:t>
            </a:r>
            <a:r>
              <a:rPr lang="en-IN" sz="2000" dirty="0" err="1" smtClean="0">
                <a:latin typeface="Times New Roman" pitchFamily="18" charset="0"/>
                <a:cs typeface="Times New Roman" pitchFamily="18" charset="0"/>
              </a:rPr>
              <a:t>Shraddha</a:t>
            </a:r>
            <a:r>
              <a:rPr lang="en-IN" sz="2000" dirty="0" smtClean="0">
                <a:latin typeface="Times New Roman" pitchFamily="18" charset="0"/>
                <a:cs typeface="Times New Roman" pitchFamily="18" charset="0"/>
              </a:rPr>
              <a:t> Girhepunje2 , Ms.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Bisen</a:t>
            </a:r>
            <a:r>
              <a:rPr lang="en-IN" sz="2000" dirty="0" smtClean="0">
                <a:latin typeface="Times New Roman" pitchFamily="18" charset="0"/>
                <a:cs typeface="Times New Roman" pitchFamily="18" charset="0"/>
              </a:rPr>
              <a:t>, “Research Paper on Online Bookshop Management System”, International Journal for Research in Applied Science &amp; Engineering Technology (IJRASET), Volume 5., Issue 4., 2017, page no. 115-117.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Fatin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Najwa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Binti</a:t>
            </a:r>
            <a:r>
              <a:rPr lang="en-IN" sz="2000" dirty="0" smtClean="0">
                <a:latin typeface="Times New Roman" pitchFamily="18" charset="0"/>
                <a:cs typeface="Times New Roman" pitchFamily="18" charset="0"/>
              </a:rPr>
              <a:t> Abdullah Sani1 , Hani </a:t>
            </a:r>
            <a:r>
              <a:rPr lang="en-IN" sz="2000" dirty="0" err="1" smtClean="0">
                <a:latin typeface="Times New Roman" pitchFamily="18" charset="0"/>
                <a:cs typeface="Times New Roman" pitchFamily="18" charset="0"/>
              </a:rPr>
              <a:t>Malini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binti</a:t>
            </a:r>
            <a:r>
              <a:rPr lang="en-IN" sz="2000" dirty="0" smtClean="0">
                <a:latin typeface="Times New Roman" pitchFamily="18" charset="0"/>
                <a:cs typeface="Times New Roman" pitchFamily="18" charset="0"/>
              </a:rPr>
              <a:t> Majek2 , </a:t>
            </a:r>
            <a:r>
              <a:rPr lang="en-IN" sz="2000" dirty="0" err="1" smtClean="0">
                <a:latin typeface="Times New Roman" pitchFamily="18" charset="0"/>
                <a:cs typeface="Times New Roman" pitchFamily="18" charset="0"/>
              </a:rPr>
              <a:t>Umairah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binti</a:t>
            </a:r>
            <a:r>
              <a:rPr lang="en-IN" sz="2000" dirty="0" smtClean="0">
                <a:latin typeface="Times New Roman" pitchFamily="18" charset="0"/>
                <a:cs typeface="Times New Roman" pitchFamily="18" charset="0"/>
              </a:rPr>
              <a:t> Ahmad Khairudin3 , Abdul </a:t>
            </a:r>
            <a:r>
              <a:rPr lang="en-IN" sz="2000" dirty="0" err="1" smtClean="0">
                <a:latin typeface="Times New Roman" pitchFamily="18" charset="0"/>
                <a:cs typeface="Times New Roman" pitchFamily="18" charset="0"/>
              </a:rPr>
              <a:t>Rahman</a:t>
            </a:r>
            <a:r>
              <a:rPr lang="en-IN" sz="2000" dirty="0" smtClean="0">
                <a:latin typeface="Times New Roman" pitchFamily="18" charset="0"/>
                <a:cs typeface="Times New Roman" pitchFamily="18" charset="0"/>
              </a:rPr>
              <a:t> bin Ahmad Dahlan4, “e-Bookstore: Opening Door to the Garden of Knowledge”, International Journal of Scientific and Research Publications, Volume 7, Issue 6, June 2017 ,page no. 2250-3153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err="1" smtClean="0">
                <a:latin typeface="Times New Roman" pitchFamily="18" charset="0"/>
                <a:cs typeface="Times New Roman" pitchFamily="18" charset="0"/>
              </a:rPr>
              <a:t>Vamsi</a:t>
            </a:r>
            <a:r>
              <a:rPr lang="en-IN" sz="2000" dirty="0" smtClean="0">
                <a:latin typeface="Times New Roman" pitchFamily="18" charset="0"/>
                <a:cs typeface="Times New Roman" pitchFamily="18" charset="0"/>
              </a:rPr>
              <a:t> Krishna </a:t>
            </a:r>
            <a:r>
              <a:rPr lang="en-IN" sz="2000" dirty="0" err="1" smtClean="0">
                <a:latin typeface="Times New Roman" pitchFamily="18" charset="0"/>
                <a:cs typeface="Times New Roman" pitchFamily="18" charset="0"/>
              </a:rPr>
              <a:t>Mummaneni</a:t>
            </a:r>
            <a:r>
              <a:rPr lang="en-IN" sz="2000" dirty="0" smtClean="0">
                <a:latin typeface="Times New Roman" pitchFamily="18" charset="0"/>
                <a:cs typeface="Times New Roman" pitchFamily="18" charset="0"/>
              </a:rPr>
              <a:t> ,A Report Submitted in partial </a:t>
            </a:r>
            <a:r>
              <a:rPr lang="en-IN" sz="2000" dirty="0" err="1" smtClean="0">
                <a:latin typeface="Times New Roman" pitchFamily="18" charset="0"/>
                <a:cs typeface="Times New Roman" pitchFamily="18" charset="0"/>
              </a:rPr>
              <a:t>fulfillment</a:t>
            </a:r>
            <a:r>
              <a:rPr lang="en-IN" sz="2000" dirty="0" smtClean="0">
                <a:latin typeface="Times New Roman" pitchFamily="18" charset="0"/>
                <a:cs typeface="Times New Roman" pitchFamily="18" charset="0"/>
              </a:rPr>
              <a:t> of the requirements of the degree of Master of Software Engineering.</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910</Words>
  <Application>Microsoft Office PowerPoint</Application>
  <PresentationFormat>On-screen Show (4:3)</PresentationFormat>
  <Paragraphs>45</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Online bookstore</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2021-10-30T14:03:50Z</dcterms:modified>
</cp:coreProperties>
</file>