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Spammer Detection in tweeter dataset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1900" dirty="0" smtClean="0">
                <a:latin typeface="Times New Roman" pitchFamily="18" charset="0"/>
                <a:cs typeface="Times New Roman" pitchFamily="18" charset="0"/>
              </a:rPr>
              <a:t>    With </a:t>
            </a:r>
            <a:r>
              <a:rPr lang="en-IN" sz="1900" dirty="0" smtClean="0">
                <a:latin typeface="Times New Roman" pitchFamily="18" charset="0"/>
                <a:cs typeface="Times New Roman" pitchFamily="18" charset="0"/>
              </a:rPr>
              <a:t>the increased popularity of online social networks, spammers find these platforms easily accessible to trap users in malicious activities by posting spam messages. In this work, we have taken Twitter platform and performed spam tweets detection. To stop spammers, Google </a:t>
            </a:r>
            <a:r>
              <a:rPr lang="en-IN" sz="1900" dirty="0" err="1" smtClean="0">
                <a:latin typeface="Times New Roman" pitchFamily="18" charset="0"/>
                <a:cs typeface="Times New Roman" pitchFamily="18" charset="0"/>
              </a:rPr>
              <a:t>SafeBrowsing</a:t>
            </a:r>
            <a:r>
              <a:rPr lang="en-IN" sz="1900" dirty="0" smtClean="0">
                <a:latin typeface="Times New Roman" pitchFamily="18" charset="0"/>
                <a:cs typeface="Times New Roman" pitchFamily="18" charset="0"/>
              </a:rPr>
              <a:t> and Twitter’s </a:t>
            </a:r>
            <a:r>
              <a:rPr lang="en-IN" sz="1900" dirty="0" err="1" smtClean="0">
                <a:latin typeface="Times New Roman" pitchFamily="18" charset="0"/>
                <a:cs typeface="Times New Roman" pitchFamily="18" charset="0"/>
              </a:rPr>
              <a:t>BotMaker</a:t>
            </a:r>
            <a:r>
              <a:rPr lang="en-IN" sz="1900" dirty="0" smtClean="0">
                <a:latin typeface="Times New Roman" pitchFamily="18" charset="0"/>
                <a:cs typeface="Times New Roman" pitchFamily="18" charset="0"/>
              </a:rPr>
              <a:t> tools detect and block spam tweets. These tools can block malicious links, however they cannot protect the user in real-time as early as possible. Thus, industries and researchers have applied different approaches to make spam free social network platform. Some of them are only based on user-based features while others are based on tweet based features only. However, there is no comprehensive solution that can consolidate tweet’s text information along with the user based features. To solve this issue, we propose a framework which takes the user and tweet based features along with the tweet text feature to classify the tweets. The benefit of using tweet text feature is that we can identify the spam tweets even if the spammer creates a new account which was not possible only with the user and tweet based features. We have evaluated our solution with four different machine learning algorithms namely - Support Vector Machine, Neural Network, Random Forest and Gradient Boosting. With Neural Network, we are able to achieve an accuracy of 91.65% and surpassed the existing solution </a:t>
            </a:r>
            <a:r>
              <a:rPr lang="en-IN" sz="1900" dirty="0" smtClean="0">
                <a:latin typeface="Times New Roman" pitchFamily="18" charset="0"/>
                <a:cs typeface="Times New Roman" pitchFamily="18" charset="0"/>
              </a:rPr>
              <a:t>by </a:t>
            </a:r>
            <a:r>
              <a:rPr lang="en-IN" sz="1900" dirty="0" smtClean="0">
                <a:latin typeface="Times New Roman" pitchFamily="18" charset="0"/>
                <a:cs typeface="Times New Roman" pitchFamily="18" charset="0"/>
              </a:rPr>
              <a:t>approximately 18%.</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existing solutions, there are very few comprehensive solutions that can be used for blocking spam tweets in real-time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work studies to detect spammers who post at least a tweet which contains unrelated URL with the real content of the </a:t>
            </a:r>
            <a:r>
              <a:rPr lang="en-IN" sz="2000" dirty="0" smtClean="0">
                <a:latin typeface="Times New Roman" pitchFamily="18" charset="0"/>
                <a:cs typeface="Times New Roman" pitchFamily="18" charset="0"/>
              </a:rPr>
              <a:t>tweet.</a:t>
            </a:r>
          </a:p>
          <a:p>
            <a:pPr algn="just">
              <a:lnSpc>
                <a:spcPct val="150000"/>
              </a:lnSpc>
            </a:pPr>
            <a:r>
              <a:rPr lang="en-IN" sz="2000" dirty="0" smtClean="0">
                <a:latin typeface="Times New Roman" pitchFamily="18" charset="0"/>
                <a:cs typeface="Times New Roman" pitchFamily="18" charset="0"/>
              </a:rPr>
              <a:t>It seems that our approach is much simple than the previous approaches, but later we will show its effectiveness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various forms and definitions depend on the type of the network. With millions of users across worldwide, Twitter provides a variety of news and events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with the ease of dissemination of news, and allowing users to discuss the stories in their status, these services also open opportunities for another kind of spam</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used word vector to train their model, but they have not explored user or tweet based features to address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give a framework based on different machine learning approach that deals with various problems including accuracy shortage, time lag(</a:t>
            </a:r>
            <a:r>
              <a:rPr lang="en-IN" sz="2000" dirty="0" err="1" smtClean="0">
                <a:latin typeface="Times New Roman" pitchFamily="18" charset="0"/>
                <a:cs typeface="Times New Roman" pitchFamily="18" charset="0"/>
              </a:rPr>
              <a:t>BotMaker</a:t>
            </a:r>
            <a:r>
              <a:rPr lang="en-IN" sz="2000" dirty="0" smtClean="0">
                <a:latin typeface="Times New Roman" pitchFamily="18" charset="0"/>
                <a:cs typeface="Times New Roman" pitchFamily="18" charset="0"/>
              </a:rPr>
              <a:t>) and high processing time to handle thousands of tweets in 1 sec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benefit of using these words based on their entropy score in the feature-set is that we were able to reduce uncertainty in the prediction outcome as these words have a different impact of frequency count in spam and non-spam </a:t>
            </a:r>
            <a:r>
              <a:rPr lang="en-IN" sz="2000" dirty="0" smtClean="0">
                <a:latin typeface="Times New Roman" pitchFamily="18" charset="0"/>
                <a:cs typeface="Times New Roman" pitchFamily="18" charset="0"/>
              </a:rPr>
              <a:t>tweets.</a:t>
            </a:r>
          </a:p>
          <a:p>
            <a:pPr algn="just">
              <a:lnSpc>
                <a:spcPct val="150000"/>
              </a:lnSpc>
            </a:pPr>
            <a:r>
              <a:rPr lang="en-IN" sz="2000" dirty="0" smtClean="0">
                <a:latin typeface="Times New Roman" pitchFamily="18" charset="0"/>
                <a:cs typeface="Times New Roman" pitchFamily="18" charset="0"/>
              </a:rPr>
              <a:t>We will consolidate these three approaches to handle Spam Drift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the proposed spammer detection classifies accounts into a spammer or non-spammer by studying/identifying user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tweet-based features (number of followers, following, mentions and </a:t>
            </a:r>
            <a:r>
              <a:rPr lang="en-IN" sz="2000" dirty="0" err="1" smtClean="0">
                <a:latin typeface="Times New Roman" pitchFamily="18" charset="0"/>
                <a:cs typeface="Times New Roman" pitchFamily="18" charset="0"/>
              </a:rPr>
              <a:t>hashtag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study, we propose a new approach which follows rules of Twitter to identify spammer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work proposed a novel approach to detect </a:t>
            </a:r>
            <a:r>
              <a:rPr lang="en-IN" sz="2000" dirty="0" err="1" smtClean="0">
                <a:latin typeface="Times New Roman" pitchFamily="18" charset="0"/>
                <a:cs typeface="Times New Roman" pitchFamily="18" charset="0"/>
              </a:rPr>
              <a:t>spambot</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Twitter.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tweets usually contain malicious link. It proposed graph-based feature and content-based feature.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approach, although it seems simpler than the other work, it shows promising approach.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research used information gain to determine the ranking of important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measure the Twitter spam detection performance on our dataset by using four machine learning algorithms, Support Vector Machine with kernel, Neural Network, Gradient Boosting and Random Forest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one of the weak aspects of </a:t>
            </a:r>
            <a:r>
              <a:rPr lang="en-IN" sz="2000" dirty="0" err="1" smtClean="0">
                <a:latin typeface="Times New Roman" pitchFamily="18" charset="0"/>
                <a:cs typeface="Times New Roman" pitchFamily="18" charset="0"/>
              </a:rPr>
              <a:t>BotMaker</a:t>
            </a:r>
            <a:r>
              <a:rPr lang="en-IN" sz="2000" dirty="0" smtClean="0">
                <a:latin typeface="Times New Roman" pitchFamily="18" charset="0"/>
                <a:cs typeface="Times New Roman" pitchFamily="18" charset="0"/>
              </a:rPr>
              <a:t> is that it fails to protect a victim from new spam, i.e. it is not an efficient tool for real-time spam tweets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application is built to evaluate the performance comparing C5.0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comparisons have been performed as well, and Naïve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returns much better performances comparing the other classification algorithms.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81200" y="1447800"/>
            <a:ext cx="6172200" cy="4495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present a novel framework for real-time spam detection in Twitter. We collected a large number of 400,000 public tweets. Based on tweet’s text we extract top30 words which are able to give the highest information gain in order to classify the tweets. We have also tested our approach with real-time tweet detection that has outperformed existing approach </a:t>
            </a:r>
            <a:r>
              <a:rPr lang="en-IN" dirty="0" smtClean="0">
                <a:latin typeface="Times New Roman" pitchFamily="18" charset="0"/>
                <a:cs typeface="Times New Roman" pitchFamily="18" charset="0"/>
              </a:rPr>
              <a:t>by </a:t>
            </a:r>
            <a:r>
              <a:rPr lang="en-IN" dirty="0" smtClean="0">
                <a:latin typeface="Times New Roman" pitchFamily="18" charset="0"/>
                <a:cs typeface="Times New Roman" pitchFamily="18" charset="0"/>
              </a:rPr>
              <a:t>18%. As Twitter API is available to all users, spammers may change their </a:t>
            </a:r>
            <a:r>
              <a:rPr lang="en-IN" dirty="0" err="1" smtClean="0">
                <a:latin typeface="Times New Roman" pitchFamily="18" charset="0"/>
                <a:cs typeface="Times New Roman" pitchFamily="18" charset="0"/>
              </a:rPr>
              <a:t>behavior</a:t>
            </a:r>
            <a:r>
              <a:rPr lang="en-IN" dirty="0" smtClean="0">
                <a:latin typeface="Times New Roman" pitchFamily="18" charset="0"/>
                <a:cs typeface="Times New Roman" pitchFamily="18" charset="0"/>
              </a:rPr>
              <a:t> over the time. In </a:t>
            </a:r>
            <a:r>
              <a:rPr lang="en-IN" dirty="0" err="1" smtClean="0">
                <a:latin typeface="Times New Roman" pitchFamily="18" charset="0"/>
                <a:cs typeface="Times New Roman" pitchFamily="18" charset="0"/>
              </a:rPr>
              <a:t>thereal</a:t>
            </a:r>
            <a:r>
              <a:rPr lang="en-IN" dirty="0" smtClean="0">
                <a:latin typeface="Times New Roman" pitchFamily="18" charset="0"/>
                <a:cs typeface="Times New Roman" pitchFamily="18" charset="0"/>
              </a:rPr>
              <a:t> world, spam tweet’s feature keeps on changing in an unanticipated way. This problem is referred as ”Spam Drift.” </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Chen, J. Zhang, X. Chen, Y. Xiang, and W. Zhou, “6 million spam tweets: A large ground truth for timely twitter spam detection,” in 2015 IEEE International Conference on Communications (ICC), June 2015, pp. 7065–7070.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Greig</a:t>
            </a:r>
            <a:r>
              <a:rPr lang="en-IN" sz="1600" dirty="0" smtClean="0">
                <a:latin typeface="Times New Roman" pitchFamily="18" charset="0"/>
                <a:cs typeface="Times New Roman" pitchFamily="18" charset="0"/>
              </a:rPr>
              <a:t>, “Twitter Overtakes </a:t>
            </a:r>
            <a:r>
              <a:rPr lang="en-IN" sz="1600" dirty="0" err="1" smtClean="0">
                <a:latin typeface="Times New Roman" pitchFamily="18" charset="0"/>
                <a:cs typeface="Times New Roman" pitchFamily="18" charset="0"/>
              </a:rPr>
              <a:t>Facebook</a:t>
            </a:r>
            <a:r>
              <a:rPr lang="en-IN" sz="1600" dirty="0" smtClean="0">
                <a:latin typeface="Times New Roman" pitchFamily="18" charset="0"/>
                <a:cs typeface="Times New Roman" pitchFamily="18" charset="0"/>
              </a:rPr>
              <a:t> as the Most Popular Social Network for </a:t>
            </a:r>
            <a:r>
              <a:rPr lang="en-IN" sz="1600" dirty="0" err="1" smtClean="0">
                <a:latin typeface="Times New Roman" pitchFamily="18" charset="0"/>
                <a:cs typeface="Times New Roman" pitchFamily="18" charset="0"/>
              </a:rPr>
              <a:t>Teens,According</a:t>
            </a:r>
            <a:r>
              <a:rPr lang="en-IN" sz="1600" dirty="0" smtClean="0">
                <a:latin typeface="Times New Roman" pitchFamily="18" charset="0"/>
                <a:cs typeface="Times New Roman" pitchFamily="18" charset="0"/>
              </a:rPr>
              <a:t> to Study, </a:t>
            </a:r>
            <a:r>
              <a:rPr lang="en-IN" sz="1600" dirty="0" err="1" smtClean="0">
                <a:latin typeface="Times New Roman" pitchFamily="18" charset="0"/>
                <a:cs typeface="Times New Roman" pitchFamily="18" charset="0"/>
              </a:rPr>
              <a:t>DailyMail</a:t>
            </a:r>
            <a:r>
              <a:rPr lang="en-IN" sz="1600" dirty="0" smtClean="0">
                <a:latin typeface="Times New Roman" pitchFamily="18" charset="0"/>
                <a:cs typeface="Times New Roman" pitchFamily="18" charset="0"/>
              </a:rPr>
              <a:t>, accessed on Aug. 1, 2015 ,” http://www.dailymail.co.uk/news/article-2475591/ Twitter-overtakes-</a:t>
            </a:r>
            <a:r>
              <a:rPr lang="en-IN" sz="1600" dirty="0" err="1" smtClean="0">
                <a:latin typeface="Times New Roman" pitchFamily="18" charset="0"/>
                <a:cs typeface="Times New Roman" pitchFamily="18" charset="0"/>
              </a:rPr>
              <a:t>Facebook</a:t>
            </a:r>
            <a:r>
              <a:rPr lang="en-IN" sz="1600" dirty="0" smtClean="0">
                <a:latin typeface="Times New Roman" pitchFamily="18" charset="0"/>
                <a:cs typeface="Times New Roman" pitchFamily="18" charset="0"/>
              </a:rPr>
              <a:t>-popular-</a:t>
            </a:r>
            <a:r>
              <a:rPr lang="en-IN" sz="1600" dirty="0" err="1" smtClean="0">
                <a:latin typeface="Times New Roman" pitchFamily="18" charset="0"/>
                <a:cs typeface="Times New Roman" pitchFamily="18" charset="0"/>
              </a:rPr>
              <a:t>socialnetwork</a:t>
            </a:r>
            <a:r>
              <a:rPr lang="en-IN" sz="1600" dirty="0" smtClean="0">
                <a:latin typeface="Times New Roman" pitchFamily="18" charset="0"/>
                <a:cs typeface="Times New Roman" pitchFamily="18" charset="0"/>
              </a:rPr>
              <a:t>-teens-according-study. html, 2015, [Online].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Tsukayama</a:t>
            </a:r>
            <a:r>
              <a:rPr lang="en-IN" sz="1600" dirty="0" smtClean="0">
                <a:latin typeface="Times New Roman" pitchFamily="18" charset="0"/>
                <a:cs typeface="Times New Roman" pitchFamily="18" charset="0"/>
              </a:rPr>
              <a:t>, “Twitter turns 7: Users send over 400 million tweets per day,” https://tinyurl.com/ybsaq7e7, 2013, [Online].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a:t>
            </a:r>
            <a:r>
              <a:rPr lang="en-IN" sz="1600" dirty="0" err="1" smtClean="0">
                <a:latin typeface="Times New Roman" pitchFamily="18" charset="0"/>
                <a:cs typeface="Times New Roman" pitchFamily="18" charset="0"/>
              </a:rPr>
              <a:t>Benevenuto</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Magno</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and V. Almeida, “Detecting spammers on twitter,” in In Collaboration, Electronic messaging, </a:t>
            </a:r>
            <a:r>
              <a:rPr lang="en-IN" sz="1600" dirty="0" err="1" smtClean="0">
                <a:latin typeface="Times New Roman" pitchFamily="18" charset="0"/>
                <a:cs typeface="Times New Roman" pitchFamily="18" charset="0"/>
              </a:rPr>
              <a:t>AntiAbuse</a:t>
            </a:r>
            <a:r>
              <a:rPr lang="en-IN" sz="1600" dirty="0" smtClean="0">
                <a:latin typeface="Times New Roman" pitchFamily="18" charset="0"/>
                <a:cs typeface="Times New Roman" pitchFamily="18" charset="0"/>
              </a:rPr>
              <a:t> and Spam Conference (CEAS,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a:t>
            </a:r>
            <a:r>
              <a:rPr lang="en-IN" sz="1600" dirty="0" err="1" smtClean="0">
                <a:latin typeface="Times New Roman" pitchFamily="18" charset="0"/>
                <a:cs typeface="Times New Roman" pitchFamily="18" charset="0"/>
              </a:rPr>
              <a:t>Pash</a:t>
            </a:r>
            <a:r>
              <a:rPr lang="en-IN" sz="1600" dirty="0" smtClean="0">
                <a:latin typeface="Times New Roman" pitchFamily="18" charset="0"/>
                <a:cs typeface="Times New Roman" pitchFamily="18" charset="0"/>
              </a:rPr>
              <a:t>., “The lure of Naked Hollywood Star Photos Sent the Internet into Meltdown in New Zealand, Bus. Insider, accessed on Aug. 1, 2015 ,” https://tinyurl.com/yc93ssj4, 2014, [Online].</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BotMaker</a:t>
            </a:r>
            <a:r>
              <a:rPr lang="en-IN" sz="1600" dirty="0" smtClean="0">
                <a:latin typeface="Times New Roman" pitchFamily="18" charset="0"/>
                <a:cs typeface="Times New Roman" pitchFamily="18" charset="0"/>
              </a:rPr>
              <a:t>,” https://blog.twitter.com/engineering/en us/a/2014/ fighting-spam-with-botmaker.html, [Online].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Thomas, C. Grier, D. Song, and V. </a:t>
            </a:r>
            <a:r>
              <a:rPr lang="en-IN" sz="1600" dirty="0" err="1" smtClean="0">
                <a:latin typeface="Times New Roman" pitchFamily="18" charset="0"/>
                <a:cs typeface="Times New Roman" pitchFamily="18" charset="0"/>
              </a:rPr>
              <a:t>Paxson</a:t>
            </a:r>
            <a:r>
              <a:rPr lang="en-IN" sz="1600" dirty="0" smtClean="0">
                <a:latin typeface="Times New Roman" pitchFamily="18" charset="0"/>
                <a:cs typeface="Times New Roman" pitchFamily="18" charset="0"/>
              </a:rPr>
              <a:t>, “Suspended accounts in retrospect: An analysis of twitter spam,” in Proceedings of the 2011 ACM SIGCOMM Conference on Internet Measurement Conference, ser. IMC ’11. New York, NY, USA: ACM, 2011, pp. 243–258. [Online]. Available: http://doi.acm.org/10.1145/2068816.2068840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Wu, S. Liu, J. Zhang, and Y. Xiang, “Twitter spam detection based on deep learning,” in Proceedings of the Australasian Computer Science Week </a:t>
            </a:r>
            <a:r>
              <a:rPr lang="en-IN" sz="1600" dirty="0" err="1" smtClean="0">
                <a:latin typeface="Times New Roman" pitchFamily="18" charset="0"/>
                <a:cs typeface="Times New Roman" pitchFamily="18" charset="0"/>
              </a:rPr>
              <a:t>Multiconference</a:t>
            </a:r>
            <a:r>
              <a:rPr lang="en-IN" sz="1600" dirty="0" smtClean="0">
                <a:latin typeface="Times New Roman" pitchFamily="18" charset="0"/>
                <a:cs typeface="Times New Roman" pitchFamily="18" charset="0"/>
              </a:rPr>
              <a:t>, ser. ACSW ’17. New York, NY, USA: ACM, 2017, pp. 3:1–3:8. [Online]. Available: http://doi.acm.org/10.1145/3014812.3014815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“HSpam14 Dataset,” http://www.ntu.edu.sg/home/axsun/datasets.html, [Online].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Chen, Y. Wang, J. Zhang, Y. Xiang, W. Zhou, and G. Min, “Statistical features-based real-time detection of drifted twitter spam,” IEEE Transactions on Information Forensics and Security, vol. 12, no. 4, pp. 914–925, April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1300</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Spammer Detection in tweeter dataset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2021-10-29T15:25:16Z</dcterms:modified>
</cp:coreProperties>
</file>