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Modern Ready Made Customer Billing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152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1524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modern days, people are getting too busy in their works but still they need to spend time in shopping malls. In Shopping malls, customers face a difficulty to follow a queue for the process of billing, which takes a long time under huge crowd. Customer thought that, to avoid the standing time in the billing section at shopping malls. To overcome the above problems, we emerged the </a:t>
            </a:r>
            <a:r>
              <a:rPr lang="en-IN" sz="2000" dirty="0" err="1" smtClean="0">
                <a:latin typeface="Times New Roman" pitchFamily="18" charset="0"/>
                <a:cs typeface="Times New Roman" pitchFamily="18" charset="0"/>
              </a:rPr>
              <a:t>Bascart</a:t>
            </a:r>
            <a:r>
              <a:rPr lang="en-IN" sz="2000" dirty="0" smtClean="0">
                <a:latin typeface="Times New Roman" pitchFamily="18" charset="0"/>
                <a:cs typeface="Times New Roman" pitchFamily="18" charset="0"/>
              </a:rPr>
              <a:t> system. To increase the pace of a billing process, RFID tags in products, then the product is read by the barcode scanner which describes the cost of that product and is displays on the LCD screen attached in our shopping list. As customer buy their exact product its price is add on the previous list. The cost of the product is displayed on the LCD screen by using microcontroller through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Communication from host PC.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supports bidirectional communication between microcontroller and host PC. We have proposed the Weighing Sensor for the purpose of checking the weight of the items and it is directly stored in the server database. Customer get direct bill at the billing section which is already stored at host PC which automatically reduces the queue. Then GSM Module in our system is used to detect the </a:t>
            </a:r>
            <a:r>
              <a:rPr lang="en-IN" sz="2000" dirty="0" err="1" smtClean="0">
                <a:latin typeface="Times New Roman" pitchFamily="18" charset="0"/>
                <a:cs typeface="Times New Roman" pitchFamily="18" charset="0"/>
              </a:rPr>
              <a:t>Geoposition</a:t>
            </a:r>
            <a:r>
              <a:rPr lang="en-IN" sz="2000" dirty="0" smtClean="0">
                <a:latin typeface="Times New Roman" pitchFamily="18" charset="0"/>
                <a:cs typeface="Times New Roman" pitchFamily="18" charset="0"/>
              </a:rPr>
              <a:t> of the customer’s mobile for the process of intimating the shopping details of the customer through messages which is already updated in database.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They consist of a microchip and an antenna which transmit a locate items using radio signals the Radio-Frequency Identification tags were used.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RFID tag consists of a microchip, memory and antenna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also enable individual items to be given a unique identification number, rather than just a product code.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Pioneering Billing Cart System, each product will contain the passive Radio Frequency ID tag which is bearing a unique Electronic Product Code (EPC).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the best choose for electronic enthusiast to do some tiny home scale.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overcome the above problems, we emerged the </a:t>
            </a:r>
            <a:r>
              <a:rPr lang="en-IN" sz="2000" dirty="0" err="1" smtClean="0">
                <a:latin typeface="Times New Roman" pitchFamily="18" charset="0"/>
                <a:cs typeface="Times New Roman" pitchFamily="18" charset="0"/>
              </a:rPr>
              <a:t>Bascart</a:t>
            </a:r>
            <a:r>
              <a:rPr lang="en-IN" sz="2000" dirty="0" smtClean="0">
                <a:latin typeface="Times New Roman" pitchFamily="18" charset="0"/>
                <a:cs typeface="Times New Roman" pitchFamily="18" charset="0"/>
              </a:rPr>
              <a:t> system. To increase the pace of a billing process, RFID tags in products, then the product is read by the barcode scanner which describes the cost of that product and is displays on the LCD screen attached in our shopping list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introduced baccarat using different techniques till date to solve the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security and privacy issues have emerged and lightweight cryptographic methods are in high demand to fit in with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the first time that LF RFID is employed in enhancing shopping experiences and security issues are discussed in the context of a smart shopping system.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order to save customers precious time in the billing section, we propose a Smart Trolley System (STM).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implementation will use Wireless Access Network and Radio Frequency Identification (RFID) technologies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Smart Trolley is connected to the router of the store.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Customer </a:t>
            </a:r>
            <a:r>
              <a:rPr lang="en-IN" sz="2000" dirty="0" smtClean="0">
                <a:latin typeface="Times New Roman" pitchFamily="18" charset="0"/>
                <a:cs typeface="Times New Roman" pitchFamily="18" charset="0"/>
              </a:rPr>
              <a:t>needs to login to store’s website where he will be able to see the list of items purchased.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Smart Trolley is equipped with an RFID scanner along with the other hardware components all the items in the store will have RFID tag fitted to them.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 data such as cost total quantity etc.</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becomes easy for the store to do inventory management as all items can be automatically read and easily logged. </a:t>
            </a: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 the power consumption must be low. </a:t>
            </a:r>
          </a:p>
          <a:p>
            <a:pPr algn="just">
              <a:lnSpc>
                <a:spcPct val="150000"/>
              </a:lnSpc>
            </a:pPr>
            <a:r>
              <a:rPr lang="en-IN" sz="2000" dirty="0" smtClean="0">
                <a:latin typeface="Times New Roman" pitchFamily="18" charset="0"/>
                <a:cs typeface="Times New Roman" pitchFamily="18" charset="0"/>
              </a:rPr>
              <a:t>Computational </a:t>
            </a:r>
            <a:r>
              <a:rPr lang="en-IN" sz="2000" dirty="0" smtClean="0">
                <a:latin typeface="Times New Roman" pitchFamily="18" charset="0"/>
                <a:cs typeface="Times New Roman" pitchFamily="18" charset="0"/>
              </a:rPr>
              <a:t>overhead at the smart cart side for higher efficiency. </a:t>
            </a:r>
          </a:p>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security and privacy issues have emerged and lightweight cryptographic methods are in high demand to fit in with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8" name="Picture 4"/>
          <p:cNvPicPr>
            <a:picLocks noGrp="1" noChangeAspect="1" noChangeArrowheads="1"/>
          </p:cNvPicPr>
          <p:nvPr>
            <p:ph idx="1"/>
          </p:nvPr>
        </p:nvPicPr>
        <p:blipFill>
          <a:blip r:embed="rId2"/>
          <a:srcRect/>
          <a:stretch>
            <a:fillRect/>
          </a:stretch>
        </p:blipFill>
        <p:spPr bwMode="auto">
          <a:xfrm>
            <a:off x="1600200" y="1371600"/>
            <a:ext cx="6857999" cy="45720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858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project, we propose a secure smart shopping system utilizing RFID technology. This is the first time that LF RFID is employed in enhancing shopping experiences and security issues are discussed in the context of a smart shopping system. We detail the design of a complete system and build a prototype to test its functions. We also design a secure communication protocol and present security analysis and performance evaluations. We believe that future stores will be covered with RFID technology and our idea is a pioneering one in the development of a smart shopping system. Our future work will focus on improving the current system, for example, by reducing the computational overhead at the smart cart side for higher efficiency, and how to improve the communication efficiency while preserving security properties.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J. </a:t>
            </a:r>
            <a:r>
              <a:rPr lang="en-IN" sz="1800" dirty="0" err="1" smtClean="0">
                <a:latin typeface="Times New Roman" pitchFamily="18" charset="0"/>
                <a:cs typeface="Times New Roman" pitchFamily="18" charset="0"/>
              </a:rPr>
              <a:t>Suryaprasad</a:t>
            </a:r>
            <a:r>
              <a:rPr lang="en-IN" sz="1800" dirty="0" smtClean="0">
                <a:latin typeface="Times New Roman" pitchFamily="18" charset="0"/>
                <a:cs typeface="Times New Roman" pitchFamily="18" charset="0"/>
              </a:rPr>
              <a:t>, Praveen Kumar B O, </a:t>
            </a:r>
            <a:r>
              <a:rPr lang="en-IN" sz="1800" dirty="0" err="1" smtClean="0">
                <a:latin typeface="Times New Roman" pitchFamily="18" charset="0"/>
                <a:cs typeface="Times New Roman" pitchFamily="18" charset="0"/>
              </a:rPr>
              <a:t>Roopa</a:t>
            </a:r>
            <a:r>
              <a:rPr lang="en-IN" sz="1800" dirty="0" smtClean="0">
                <a:latin typeface="Times New Roman" pitchFamily="18" charset="0"/>
                <a:cs typeface="Times New Roman" pitchFamily="18" charset="0"/>
              </a:rPr>
              <a:t> D &amp; </a:t>
            </a:r>
            <a:r>
              <a:rPr lang="en-IN" sz="1800" dirty="0" err="1" smtClean="0">
                <a:latin typeface="Times New Roman" pitchFamily="18" charset="0"/>
                <a:cs typeface="Times New Roman" pitchFamily="18" charset="0"/>
              </a:rPr>
              <a:t>Arjun</a:t>
            </a:r>
            <a:r>
              <a:rPr lang="en-IN" sz="1800" dirty="0" smtClean="0">
                <a:latin typeface="Times New Roman" pitchFamily="18" charset="0"/>
                <a:cs typeface="Times New Roman" pitchFamily="18" charset="0"/>
              </a:rPr>
              <a:t> A K "A Novel Low-Cost Intelligent Shopping Cart", 2014 IEEE</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Udita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Gangwal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Sanchita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Roy,Jyotsna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Bapat</a:t>
            </a:r>
            <a:r>
              <a:rPr lang="en-IN" sz="1800" dirty="0" smtClean="0">
                <a:latin typeface="Times New Roman" pitchFamily="18" charset="0"/>
                <a:cs typeface="Times New Roman" pitchFamily="18" charset="0"/>
              </a:rPr>
              <a:t>, Smart Shopping Cart For Automated Billing Purpose Using Wireless Sensor Networks, ICCMIT7026.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J.S.Awati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S.B.Awati</a:t>
            </a:r>
            <a:r>
              <a:rPr lang="en-IN" sz="1800" dirty="0" smtClean="0">
                <a:latin typeface="Times New Roman" pitchFamily="18" charset="0"/>
                <a:cs typeface="Times New Roman" pitchFamily="18" charset="0"/>
              </a:rPr>
              <a:t>, Smart </a:t>
            </a:r>
            <a:r>
              <a:rPr lang="en-IN" sz="1800" dirty="0" err="1" smtClean="0">
                <a:latin typeface="Times New Roman" pitchFamily="18" charset="0"/>
                <a:cs typeface="Times New Roman" pitchFamily="18" charset="0"/>
              </a:rPr>
              <a:t>TrolleyIn</a:t>
            </a:r>
            <a:r>
              <a:rPr lang="en-IN" sz="1800" dirty="0" smtClean="0">
                <a:latin typeface="Times New Roman" pitchFamily="18" charset="0"/>
                <a:cs typeface="Times New Roman" pitchFamily="18" charset="0"/>
              </a:rPr>
              <a:t> Mega Mall, IJETAE-0312-82. Amine </a:t>
            </a:r>
            <a:r>
              <a:rPr lang="en-IN" sz="1800" dirty="0" err="1" smtClean="0">
                <a:latin typeface="Times New Roman" pitchFamily="18" charset="0"/>
                <a:cs typeface="Times New Roman" pitchFamily="18" charset="0"/>
              </a:rPr>
              <a:t>Karmouche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Yassine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Salih-Alj</a:t>
            </a:r>
            <a:r>
              <a:rPr lang="en-IN" sz="1800" dirty="0" smtClean="0">
                <a:latin typeface="Times New Roman" pitchFamily="18" charset="0"/>
                <a:cs typeface="Times New Roman" pitchFamily="18" charset="0"/>
              </a:rPr>
              <a:t>, "Aisle-level Scanning for Pervasive RFID-based Shopping Applications", 2013 IEEE.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Satish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Kamble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Sachin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Meshram</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Rahul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Thokal</a:t>
            </a:r>
            <a:r>
              <a:rPr lang="en-IN" sz="1800" dirty="0" smtClean="0">
                <a:latin typeface="Times New Roman" pitchFamily="18" charset="0"/>
                <a:cs typeface="Times New Roman" pitchFamily="18" charset="0"/>
              </a:rPr>
              <a:t> &amp; </a:t>
            </a:r>
            <a:r>
              <a:rPr lang="en-IN" sz="1800" dirty="0" err="1" smtClean="0">
                <a:latin typeface="Times New Roman" pitchFamily="18" charset="0"/>
                <a:cs typeface="Times New Roman" pitchFamily="18" charset="0"/>
              </a:rPr>
              <a:t>Roshan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Gakre</a:t>
            </a:r>
            <a:r>
              <a:rPr lang="en-IN" sz="1800" dirty="0" smtClean="0">
                <a:latin typeface="Times New Roman" pitchFamily="18" charset="0"/>
                <a:cs typeface="Times New Roman" pitchFamily="18" charset="0"/>
              </a:rPr>
              <a:t>, "Developing a Multitasking Shopping Trolley based on RFID Technology", January 2014 International Journal of Soft Computing and Engineering (IJSCE).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Mr. P. </a:t>
            </a:r>
            <a:r>
              <a:rPr lang="en-IN" sz="1800" dirty="0" err="1" smtClean="0">
                <a:latin typeface="Times New Roman" pitchFamily="18" charset="0"/>
                <a:cs typeface="Times New Roman" pitchFamily="18" charset="0"/>
              </a:rPr>
              <a:t>Chandrasekar</a:t>
            </a:r>
            <a:r>
              <a:rPr lang="en-IN" sz="1800" dirty="0" smtClean="0">
                <a:latin typeface="Times New Roman" pitchFamily="18" charset="0"/>
                <a:cs typeface="Times New Roman" pitchFamily="18" charset="0"/>
              </a:rPr>
              <a:t>, Ms. T. </a:t>
            </a:r>
            <a:r>
              <a:rPr lang="en-IN" sz="1800" dirty="0" err="1" smtClean="0">
                <a:latin typeface="Times New Roman" pitchFamily="18" charset="0"/>
                <a:cs typeface="Times New Roman" pitchFamily="18" charset="0"/>
              </a:rPr>
              <a:t>Sangeetha</a:t>
            </a:r>
            <a:r>
              <a:rPr lang="en-IN" sz="1800" dirty="0" smtClean="0">
                <a:latin typeface="Times New Roman" pitchFamily="18" charset="0"/>
                <a:cs typeface="Times New Roman" pitchFamily="18" charset="0"/>
              </a:rPr>
              <a:t>, "Smart Shopping Cart with Automatic Central Billing System through RFID and </a:t>
            </a:r>
            <a:r>
              <a:rPr lang="en-IN" sz="1800" dirty="0" err="1" smtClean="0">
                <a:latin typeface="Times New Roman" pitchFamily="18" charset="0"/>
                <a:cs typeface="Times New Roman" pitchFamily="18" charset="0"/>
              </a:rPr>
              <a:t>ZigBee</a:t>
            </a:r>
            <a:r>
              <a:rPr lang="en-IN" sz="1800" dirty="0" smtClean="0">
                <a:latin typeface="Times New Roman" pitchFamily="18" charset="0"/>
                <a:cs typeface="Times New Roman" pitchFamily="18" charset="0"/>
              </a:rPr>
              <a:t>", 2014 IEEE.</a:t>
            </a:r>
            <a:endParaRPr lang="en-US"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a:t>
            </a:r>
            <a:r>
              <a:rPr lang="en-IN" sz="1700" dirty="0" err="1" smtClean="0">
                <a:latin typeface="Times New Roman" pitchFamily="18" charset="0"/>
                <a:cs typeface="Times New Roman" pitchFamily="18" charset="0"/>
              </a:rPr>
              <a:t>Gangwal</a:t>
            </a:r>
            <a:r>
              <a:rPr lang="en-IN" sz="1700" dirty="0" smtClean="0">
                <a:latin typeface="Times New Roman" pitchFamily="18" charset="0"/>
                <a:cs typeface="Times New Roman" pitchFamily="18" charset="0"/>
              </a:rPr>
              <a:t> U, Roy S, </a:t>
            </a:r>
            <a:r>
              <a:rPr lang="en-IN" sz="1700" dirty="0" err="1" smtClean="0">
                <a:latin typeface="Times New Roman" pitchFamily="18" charset="0"/>
                <a:cs typeface="Times New Roman" pitchFamily="18" charset="0"/>
              </a:rPr>
              <a:t>Bapat</a:t>
            </a:r>
            <a:r>
              <a:rPr lang="en-IN" sz="1700" dirty="0" smtClean="0">
                <a:latin typeface="Times New Roman" pitchFamily="18" charset="0"/>
                <a:cs typeface="Times New Roman" pitchFamily="18" charset="0"/>
              </a:rPr>
              <a:t> J. Smart Shopping cart For Automated Billing using Wireless sensor N/W. The Seventh International Conference on Sensor Technologies and Applications. 2013. p. 168–72.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a:t>
            </a:r>
            <a:r>
              <a:rPr lang="en-IN" sz="1700" dirty="0" err="1" smtClean="0">
                <a:latin typeface="Times New Roman" pitchFamily="18" charset="0"/>
                <a:cs typeface="Times New Roman" pitchFamily="18" charset="0"/>
              </a:rPr>
              <a:t>Maini</a:t>
            </a:r>
            <a:r>
              <a:rPr lang="en-IN" sz="1700" dirty="0" smtClean="0">
                <a:latin typeface="Times New Roman" pitchFamily="18" charset="0"/>
                <a:cs typeface="Times New Roman" pitchFamily="18" charset="0"/>
              </a:rPr>
              <a:t> E, </a:t>
            </a:r>
            <a:r>
              <a:rPr lang="en-IN" sz="1700" dirty="0" err="1" smtClean="0">
                <a:latin typeface="Times New Roman" pitchFamily="18" charset="0"/>
                <a:cs typeface="Times New Roman" pitchFamily="18" charset="0"/>
              </a:rPr>
              <a:t>Sheltar</a:t>
            </a:r>
            <a:r>
              <a:rPr lang="en-IN" sz="1700" dirty="0" smtClean="0">
                <a:latin typeface="Times New Roman" pitchFamily="18" charset="0"/>
                <a:cs typeface="Times New Roman" pitchFamily="18" charset="0"/>
              </a:rPr>
              <a:t> J. Wireless Intelligent Billing Trolley for malls. International Journal of Scientific Engineering and Technology. 2014 Sep; 3(9):1175–78.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Kumar R, Krishna KG, </a:t>
            </a:r>
            <a:r>
              <a:rPr lang="en-IN" sz="1700" dirty="0" err="1" smtClean="0">
                <a:latin typeface="Times New Roman" pitchFamily="18" charset="0"/>
                <a:cs typeface="Times New Roman" pitchFamily="18" charset="0"/>
              </a:rPr>
              <a:t>Ramesha</a:t>
            </a:r>
            <a:r>
              <a:rPr lang="en-IN" sz="1700" dirty="0" smtClean="0">
                <a:latin typeface="Times New Roman" pitchFamily="18" charset="0"/>
                <a:cs typeface="Times New Roman" pitchFamily="18" charset="0"/>
              </a:rPr>
              <a:t> K. Intelligent Shopping Cart. International Journal of Engineering Science and Innovative Technology (IJESIT). 2013 Jul; 2(4):1–9.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[9]Accessed from : www.schneider_electric.com.hk/.../</a:t>
            </a:r>
            <a:r>
              <a:rPr lang="en-IN" sz="1700" dirty="0" err="1" smtClean="0">
                <a:latin typeface="Times New Roman" pitchFamily="18" charset="0"/>
                <a:cs typeface="Times New Roman" pitchFamily="18" charset="0"/>
              </a:rPr>
              <a:t>Sympholux_Shopping</a:t>
            </a:r>
            <a:r>
              <a:rPr lang="en-IN" sz="1700" dirty="0" smtClean="0">
                <a:latin typeface="Times New Roman" pitchFamily="18" charset="0"/>
                <a:cs typeface="Times New Roman" pitchFamily="18" charset="0"/>
              </a:rPr>
              <a:t>_ </a:t>
            </a:r>
            <a:r>
              <a:rPr lang="en-IN" sz="1700" dirty="0" err="1" smtClean="0">
                <a:latin typeface="Times New Roman" pitchFamily="18" charset="0"/>
                <a:cs typeface="Times New Roman" pitchFamily="18" charset="0"/>
              </a:rPr>
              <a:t>Mall_Solu</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J. </a:t>
            </a:r>
            <a:r>
              <a:rPr lang="en-IN" sz="1700" dirty="0" err="1" smtClean="0">
                <a:latin typeface="Times New Roman" pitchFamily="18" charset="0"/>
                <a:cs typeface="Times New Roman" pitchFamily="18" charset="0"/>
              </a:rPr>
              <a:t>Thangakumar</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Sainath</a:t>
            </a:r>
            <a:r>
              <a:rPr lang="en-IN" sz="1700" dirty="0" smtClean="0">
                <a:latin typeface="Times New Roman" pitchFamily="18" charset="0"/>
                <a:cs typeface="Times New Roman" pitchFamily="18" charset="0"/>
              </a:rPr>
              <a:t>, K. </a:t>
            </a:r>
            <a:r>
              <a:rPr lang="en-IN" sz="1700" dirty="0" err="1" smtClean="0">
                <a:latin typeface="Times New Roman" pitchFamily="18" charset="0"/>
                <a:cs typeface="Times New Roman" pitchFamily="18" charset="0"/>
              </a:rPr>
              <a:t>Surender</a:t>
            </a:r>
            <a:r>
              <a:rPr lang="en-IN" sz="1700" dirty="0" smtClean="0">
                <a:latin typeface="Times New Roman" pitchFamily="18" charset="0"/>
                <a:cs typeface="Times New Roman" pitchFamily="18" charset="0"/>
              </a:rPr>
              <a:t>, V. </a:t>
            </a:r>
            <a:r>
              <a:rPr lang="en-IN" sz="1700" dirty="0" err="1" smtClean="0">
                <a:latin typeface="Times New Roman" pitchFamily="18" charset="0"/>
                <a:cs typeface="Times New Roman" pitchFamily="18" charset="0"/>
              </a:rPr>
              <a:t>Vikram</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Arvind</a:t>
            </a:r>
            <a:r>
              <a:rPr lang="en-IN" sz="1700" dirty="0" smtClean="0">
                <a:latin typeface="Times New Roman" pitchFamily="18" charset="0"/>
                <a:cs typeface="Times New Roman" pitchFamily="18" charset="0"/>
              </a:rPr>
              <a:t>, “Automated Shopping Trolley for Super Market Billing </a:t>
            </a:r>
            <a:r>
              <a:rPr lang="en-IN" sz="1700" dirty="0" err="1" smtClean="0">
                <a:latin typeface="Times New Roman" pitchFamily="18" charset="0"/>
                <a:cs typeface="Times New Roman" pitchFamily="18" charset="0"/>
              </a:rPr>
              <a:t>System”International</a:t>
            </a:r>
            <a:r>
              <a:rPr lang="en-IN" sz="1700" dirty="0" smtClean="0">
                <a:latin typeface="Times New Roman" pitchFamily="18" charset="0"/>
                <a:cs typeface="Times New Roman" pitchFamily="18" charset="0"/>
              </a:rPr>
              <a:t> Journal of Computer Applications (0975 – 8887) International Conference on Communication, Computing and Information Technology (ICCCMIT-2014)</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1242</TotalTime>
  <Words>1144</Words>
  <Application>Microsoft Office PowerPoint</Application>
  <PresentationFormat>On-screen Show (4:3)</PresentationFormat>
  <Paragraphs>53</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Modern Ready Made Customer Billing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2021-10-29T14:23:48Z</dcterms:modified>
</cp:coreProperties>
</file>