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Exam hall allocation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simplify examination hall allotment and seating arrangement for the student, an application for automatic seating arrangement is developed. Using the above application, the examination information of a particular student in a particular class can be accessed. Main aim of the project is to assign the student, exam hall which is hassle free. Because most of the students feel </a:t>
            </a:r>
            <a:r>
              <a:rPr lang="en-IN" sz="2000" dirty="0" err="1" smtClean="0">
                <a:latin typeface="Times New Roman" pitchFamily="18" charset="0"/>
                <a:cs typeface="Times New Roman" pitchFamily="18" charset="0"/>
              </a:rPr>
              <a:t>Augean</a:t>
            </a:r>
            <a:r>
              <a:rPr lang="en-IN" sz="2000" dirty="0" smtClean="0">
                <a:latin typeface="Times New Roman" pitchFamily="18" charset="0"/>
                <a:cs typeface="Times New Roman" pitchFamily="18" charset="0"/>
              </a:rPr>
              <a:t> to search their allotted seat, the concept of automatic exam hall seat generation has come up, where even the hall for invigilators, for the invigilation duty is generated. Exam Hall Seating Arrangement System is an online process developed for colleges to make the seat allocation simpler. In this project traditional approach of conduction of exams is turned to computerized way. The software helps in generation of report of seat arrangement made. The project is developed as a windows-based application. Students attending the exams their details will be stored, which consists of name, registration number, branch &amp; hall number. Details of the hall include, number of halls in the institute &amp; name of the hall. Details of batch include the department to which student belong CS, ME, CE etc. Details in modules such as Students Details, Examination Timing Details, and Hall Details with the proper descriptions will be monitored.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exam seats are arranged for the individual students of same course by the course teachers.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Since </a:t>
            </a:r>
            <a:r>
              <a:rPr lang="en-IN" sz="2000" dirty="0" smtClean="0">
                <a:latin typeface="Times New Roman" pitchFamily="18" charset="0"/>
                <a:cs typeface="Times New Roman" pitchFamily="18" charset="0"/>
              </a:rPr>
              <a:t>this seating arrangement is done manually it is difficult to maintain the quality of exam, as this system is less accurate &amp; prone to errors.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Allocation </a:t>
            </a:r>
            <a:r>
              <a:rPr lang="en-IN" sz="2000" dirty="0" smtClean="0">
                <a:latin typeface="Times New Roman" pitchFamily="18" charset="0"/>
                <a:cs typeface="Times New Roman" pitchFamily="18" charset="0"/>
              </a:rPr>
              <a:t>of rooms to staff &amp; students was done manually which was a tedious task, requiring more manpower, more paper work&amp; would be time consuming.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overcome these disadvantages Exam Hall seating arrangement System was developed.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system allocation of seating arrangement is done manually, making lot </a:t>
            </a:r>
            <a:r>
              <a:rPr lang="en-IN" sz="2000" dirty="0" smtClean="0">
                <a:latin typeface="Times New Roman" pitchFamily="18" charset="0"/>
                <a:cs typeface="Times New Roman" pitchFamily="18" charset="0"/>
              </a:rPr>
              <a:t>of paper </a:t>
            </a:r>
            <a:r>
              <a:rPr lang="en-IN" sz="2000" dirty="0" smtClean="0">
                <a:latin typeface="Times New Roman" pitchFamily="18" charset="0"/>
                <a:cs typeface="Times New Roman" pitchFamily="18" charset="0"/>
              </a:rPr>
              <a:t>work. </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students feel </a:t>
            </a:r>
            <a:r>
              <a:rPr lang="en-IN" sz="2000" dirty="0" err="1" smtClean="0">
                <a:latin typeface="Times New Roman" pitchFamily="18" charset="0"/>
                <a:cs typeface="Times New Roman" pitchFamily="18" charset="0"/>
              </a:rPr>
              <a:t>Augean</a:t>
            </a:r>
            <a:r>
              <a:rPr lang="en-IN" sz="2000" dirty="0" smtClean="0">
                <a:latin typeface="Times New Roman" pitchFamily="18" charset="0"/>
                <a:cs typeface="Times New Roman" pitchFamily="18" charset="0"/>
              </a:rPr>
              <a:t> to search their allotted seat during exam.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Main purpose of developing the Exam Hall seating system is to </a:t>
            </a:r>
            <a:r>
              <a:rPr lang="en-IN" sz="2000" dirty="0" smtClean="0">
                <a:latin typeface="Times New Roman" pitchFamily="18" charset="0"/>
                <a:cs typeface="Times New Roman" pitchFamily="18" charset="0"/>
              </a:rPr>
              <a:t>generate hassle </a:t>
            </a:r>
            <a:r>
              <a:rPr lang="en-IN" sz="2000" dirty="0" smtClean="0">
                <a:latin typeface="Times New Roman" pitchFamily="18" charset="0"/>
                <a:cs typeface="Times New Roman" pitchFamily="18" charset="0"/>
              </a:rPr>
              <a:t>free seats for the students automatically.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application allots the staff &amp; students the exam hall automatically &amp; ensures that no two students are allotted on same seat.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buNone/>
            </a:pPr>
            <a:r>
              <a:rPr lang="en-IN" sz="2000" dirty="0" smtClean="0">
                <a:latin typeface="Times New Roman" pitchFamily="18" charset="0"/>
                <a:cs typeface="Times New Roman" pitchFamily="18" charset="0"/>
              </a:rPr>
              <a:t>Advantages over current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Easy </a:t>
            </a:r>
            <a:r>
              <a:rPr lang="en-IN" sz="2000" dirty="0" smtClean="0">
                <a:latin typeface="Times New Roman" pitchFamily="18" charset="0"/>
                <a:cs typeface="Times New Roman" pitchFamily="18" charset="0"/>
              </a:rPr>
              <a:t>to handle and operate.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Friendly </a:t>
            </a:r>
            <a:r>
              <a:rPr lang="en-IN" sz="2000" dirty="0" smtClean="0">
                <a:latin typeface="Times New Roman" pitchFamily="18" charset="0"/>
                <a:cs typeface="Times New Roman" pitchFamily="18" charset="0"/>
              </a:rPr>
              <a:t>interface.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Fast </a:t>
            </a:r>
            <a:r>
              <a:rPr lang="en-IN" sz="2000" dirty="0" smtClean="0">
                <a:latin typeface="Times New Roman" pitchFamily="18" charset="0"/>
                <a:cs typeface="Times New Roman" pitchFamily="18" charset="0"/>
              </a:rPr>
              <a:t>and convenient.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Less </a:t>
            </a:r>
            <a:r>
              <a:rPr lang="en-IN" sz="2000" dirty="0" smtClean="0">
                <a:latin typeface="Times New Roman" pitchFamily="18" charset="0"/>
                <a:cs typeface="Times New Roman" pitchFamily="18" charset="0"/>
              </a:rPr>
              <a:t>human effort</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Easy </a:t>
            </a:r>
            <a:r>
              <a:rPr lang="en-IN" sz="2000" dirty="0" smtClean="0">
                <a:latin typeface="Times New Roman" pitchFamily="18" charset="0"/>
                <a:cs typeface="Times New Roman" pitchFamily="18" charset="0"/>
              </a:rPr>
              <a:t>to update.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Easy </a:t>
            </a:r>
            <a:r>
              <a:rPr lang="en-IN" sz="2000" dirty="0" smtClean="0">
                <a:latin typeface="Times New Roman" pitchFamily="18" charset="0"/>
                <a:cs typeface="Times New Roman" pitchFamily="18" charset="0"/>
              </a:rPr>
              <a:t>message passing.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524000"/>
            <a:ext cx="6781799" cy="45719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application is great advantage to all the educational institutes as it is simplifying the seating arrangement by automatically generating the seats for the students, room allocation for the staff. Project results in reduction of manpower &amp; workload on students &amp; staff. It benefits all the educational institutes by reducing the complexity involved while allocating the exam duty for the staff, examination rooms for the students. Data can be accessed anytime as it is stored in centralized database.</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152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”PHP COOK BOOK”, </a:t>
            </a:r>
            <a:r>
              <a:rPr lang="en-IN" sz="2000" dirty="0" err="1" smtClean="0">
                <a:latin typeface="Times New Roman" pitchFamily="18" charset="0"/>
                <a:cs typeface="Times New Roman" pitchFamily="18" charset="0"/>
              </a:rPr>
              <a:t>O’David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Sklar</a:t>
            </a:r>
            <a:r>
              <a:rPr lang="en-IN" sz="2000" dirty="0" smtClean="0">
                <a:latin typeface="Times New Roman" pitchFamily="18" charset="0"/>
                <a:cs typeface="Times New Roman" pitchFamily="18" charset="0"/>
              </a:rPr>
              <a:t> and Adam Trachtenberg, Reilly Publications, 2002 Edition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Ashti</a:t>
            </a:r>
            <a:r>
              <a:rPr lang="en-IN" sz="2000" dirty="0" smtClean="0">
                <a:latin typeface="Times New Roman" pitchFamily="18" charset="0"/>
                <a:cs typeface="Times New Roman" pitchFamily="18" charset="0"/>
              </a:rPr>
              <a:t> Fatima </a:t>
            </a:r>
            <a:r>
              <a:rPr lang="en-IN" sz="2000" dirty="0" err="1" smtClean="0">
                <a:latin typeface="Times New Roman" pitchFamily="18" charset="0"/>
                <a:cs typeface="Times New Roman" pitchFamily="18" charset="0"/>
              </a:rPr>
              <a:t>Alam</a:t>
            </a:r>
            <a:r>
              <a:rPr lang="en-IN" sz="2000" dirty="0" smtClean="0">
                <a:latin typeface="Times New Roman" pitchFamily="18" charset="0"/>
                <a:cs typeface="Times New Roman" pitchFamily="18" charset="0"/>
              </a:rPr>
              <a:t> , “ Seating </a:t>
            </a:r>
            <a:r>
              <a:rPr lang="en-IN" sz="2000" dirty="0" err="1" smtClean="0">
                <a:latin typeface="Times New Roman" pitchFamily="18" charset="0"/>
                <a:cs typeface="Times New Roman" pitchFamily="18" charset="0"/>
              </a:rPr>
              <a:t>Arrangemnet</a:t>
            </a:r>
            <a:r>
              <a:rPr lang="en-IN" sz="2000" dirty="0" smtClean="0">
                <a:latin typeface="Times New Roman" pitchFamily="18" charset="0"/>
                <a:cs typeface="Times New Roman" pitchFamily="18" charset="0"/>
              </a:rPr>
              <a:t> Tools for Examinations”, International Journal Of engineering Applied science and technology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VOL:1 2016 Prof </a:t>
            </a:r>
            <a:r>
              <a:rPr lang="en-IN" sz="2000" dirty="0" err="1" smtClean="0">
                <a:latin typeface="Times New Roman" pitchFamily="18" charset="0"/>
                <a:cs typeface="Times New Roman" pitchFamily="18" charset="0"/>
              </a:rPr>
              <a:t>S.S.Aravinth</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Pavithra</a:t>
            </a:r>
            <a:r>
              <a:rPr lang="en-IN" sz="2000" dirty="0" smtClean="0">
                <a:latin typeface="Times New Roman" pitchFamily="18" charset="0"/>
                <a:cs typeface="Times New Roman" pitchFamily="18" charset="0"/>
              </a:rPr>
              <a:t>, “Exam Hall Seating Arrangement System Using PHP”, </a:t>
            </a:r>
            <a:r>
              <a:rPr lang="en-IN" sz="2000" dirty="0" err="1" smtClean="0">
                <a:latin typeface="Times New Roman" pitchFamily="18" charset="0"/>
                <a:cs typeface="Times New Roman" pitchFamily="18" charset="0"/>
              </a:rPr>
              <a:t>Ap</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Cse</a:t>
            </a:r>
            <a:r>
              <a:rPr lang="en-IN" sz="2000" dirty="0" smtClean="0">
                <a:latin typeface="Times New Roman" pitchFamily="18" charset="0"/>
                <a:cs typeface="Times New Roman" pitchFamily="18" charset="0"/>
              </a:rPr>
              <a:t> Knowledge Institute Of TechnologyVOL:1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http://www.w3schools.com/php/default.asp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Algorithm for efficient seating plan for centralized exam system </a:t>
            </a:r>
            <a:r>
              <a:rPr lang="en-IN" sz="2000" dirty="0" err="1" smtClean="0">
                <a:latin typeface="Times New Roman" pitchFamily="18" charset="0"/>
                <a:cs typeface="Times New Roman" pitchFamily="18" charset="0"/>
              </a:rPr>
              <a:t>Prosanta</a:t>
            </a:r>
            <a:r>
              <a:rPr lang="en-IN" sz="2000" dirty="0" smtClean="0">
                <a:latin typeface="Times New Roman" pitchFamily="18" charset="0"/>
                <a:cs typeface="Times New Roman" pitchFamily="18" charset="0"/>
              </a:rPr>
              <a:t> Kumar </a:t>
            </a:r>
            <a:r>
              <a:rPr lang="en-IN" sz="2000" dirty="0" err="1" smtClean="0">
                <a:latin typeface="Times New Roman" pitchFamily="18" charset="0"/>
                <a:cs typeface="Times New Roman" pitchFamily="18" charset="0"/>
              </a:rPr>
              <a:t>Chaki</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Shikha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Anirban</a:t>
            </a:r>
            <a:r>
              <a:rPr lang="en-IN" sz="2000" dirty="0" smtClean="0">
                <a:latin typeface="Times New Roman" pitchFamily="18" charset="0"/>
                <a:cs typeface="Times New Roman" pitchFamily="18" charset="0"/>
              </a:rPr>
              <a:t> 2016 International Conference on Computational Techniques in Information and Communication Technologies (ICCTICT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Automatic Exam Seating &amp; Teacher Duty Allocation System </a:t>
            </a:r>
            <a:r>
              <a:rPr lang="en-IN" sz="2000" dirty="0" err="1" smtClean="0">
                <a:latin typeface="Times New Roman" pitchFamily="18" charset="0"/>
                <a:cs typeface="Times New Roman" pitchFamily="18" charset="0"/>
              </a:rPr>
              <a:t>Apurva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Inamdar</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Anand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Gangar</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Arun</a:t>
            </a:r>
            <a:r>
              <a:rPr lang="en-IN" sz="2000" dirty="0" smtClean="0">
                <a:latin typeface="Times New Roman" pitchFamily="18" charset="0"/>
                <a:cs typeface="Times New Roman" pitchFamily="18" charset="0"/>
              </a:rPr>
              <a:t> Gupta ; </a:t>
            </a:r>
            <a:r>
              <a:rPr lang="en-IN" sz="2000" dirty="0" err="1" smtClean="0">
                <a:latin typeface="Times New Roman" pitchFamily="18" charset="0"/>
                <a:cs typeface="Times New Roman" pitchFamily="18" charset="0"/>
              </a:rPr>
              <a:t>Varsha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Shrivastava</a:t>
            </a:r>
            <a:r>
              <a:rPr lang="en-IN" sz="2000" dirty="0" smtClean="0">
                <a:latin typeface="Times New Roman" pitchFamily="18" charset="0"/>
                <a:cs typeface="Times New Roman" pitchFamily="18" charset="0"/>
              </a:rPr>
              <a:t> 2018 Second International Conference on Inventive Communication and Computational Technologies(ICICCT)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”AN INTRODUCTION TO THE DATABASE SYSTEM”, </a:t>
            </a:r>
            <a:r>
              <a:rPr lang="en-IN" sz="2000" dirty="0" err="1" smtClean="0">
                <a:latin typeface="Times New Roman" pitchFamily="18" charset="0"/>
                <a:cs typeface="Times New Roman" pitchFamily="18" charset="0"/>
              </a:rPr>
              <a:t>Bipin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C.Desai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Galgotia</a:t>
            </a:r>
            <a:r>
              <a:rPr lang="en-IN" sz="2000" dirty="0" smtClean="0">
                <a:latin typeface="Times New Roman" pitchFamily="18" charset="0"/>
                <a:cs typeface="Times New Roman" pitchFamily="18" charset="0"/>
              </a:rPr>
              <a:t> Publications, 1991.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”SYSTEM ANALYSIS AND DESIGN”, Abraham Silber Schatz, Tata McGraw Hill Publications.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Kanetkar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Yashwant</a:t>
            </a:r>
            <a:r>
              <a:rPr lang="en-IN" sz="2000" dirty="0" smtClean="0">
                <a:latin typeface="Times New Roman" pitchFamily="18" charset="0"/>
                <a:cs typeface="Times New Roman" pitchFamily="18" charset="0"/>
              </a:rPr>
              <a:t> P., Let Us C, BPB Publications, Fourth Edition, pp. 251-262, pp. 138- 143, pp. 147-150, 2002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Efficient Seat Allocation Process in College Exam System Muhammad </a:t>
            </a:r>
            <a:r>
              <a:rPr lang="en-IN" sz="2000" dirty="0" err="1" smtClean="0">
                <a:latin typeface="Times New Roman" pitchFamily="18" charset="0"/>
                <a:cs typeface="Times New Roman" pitchFamily="18" charset="0"/>
              </a:rPr>
              <a:t>Ramees</a:t>
            </a:r>
            <a:r>
              <a:rPr lang="en-IN" sz="2000" dirty="0" smtClean="0">
                <a:latin typeface="Times New Roman" pitchFamily="18" charset="0"/>
                <a:cs typeface="Times New Roman" pitchFamily="18" charset="0"/>
              </a:rPr>
              <a:t> C. K 1 , </a:t>
            </a:r>
            <a:r>
              <a:rPr lang="en-IN" sz="2000" dirty="0" err="1" smtClean="0">
                <a:latin typeface="Times New Roman" pitchFamily="18" charset="0"/>
                <a:cs typeface="Times New Roman" pitchFamily="18" charset="0"/>
              </a:rPr>
              <a:t>Sherin</a:t>
            </a:r>
            <a:r>
              <a:rPr lang="en-IN" sz="2000" dirty="0" smtClean="0">
                <a:latin typeface="Times New Roman" pitchFamily="18" charset="0"/>
                <a:cs typeface="Times New Roman" pitchFamily="18" charset="0"/>
              </a:rPr>
              <a:t> Eliyas2 1MCA, 2Assistant Professor Hindustan Institute of Technology and Science, Chennai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791</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Exam hall allocation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2021-10-29T15:46:55Z</dcterms:modified>
</cp:coreProperties>
</file>