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Online transaction using fingerprint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proposes a model Online Cashless Payment System which is based on Finger print in </a:t>
            </a:r>
            <a:r>
              <a:rPr lang="en-IN" sz="2000" dirty="0" err="1" smtClean="0">
                <a:latin typeface="Times New Roman" pitchFamily="18" charset="0"/>
                <a:cs typeface="Times New Roman" pitchFamily="18" charset="0"/>
              </a:rPr>
              <a:t>Aadhaar</a:t>
            </a:r>
            <a:r>
              <a:rPr lang="en-IN" sz="2000" dirty="0" smtClean="0">
                <a:latin typeface="Times New Roman" pitchFamily="18" charset="0"/>
                <a:cs typeface="Times New Roman" pitchFamily="18" charset="0"/>
              </a:rPr>
              <a:t> Card. Unique mark </a:t>
            </a:r>
            <a:r>
              <a:rPr lang="en-IN" sz="2000" dirty="0" err="1" smtClean="0">
                <a:latin typeface="Times New Roman" pitchFamily="18" charset="0"/>
                <a:cs typeface="Times New Roman" pitchFamily="18" charset="0"/>
              </a:rPr>
              <a:t>installment</a:t>
            </a:r>
            <a:r>
              <a:rPr lang="en-IN" sz="2000" dirty="0" smtClean="0">
                <a:latin typeface="Times New Roman" pitchFamily="18" charset="0"/>
                <a:cs typeface="Times New Roman" pitchFamily="18" charset="0"/>
              </a:rPr>
              <a:t> framework is utilized for different sorts of instalment framework as opposed to conveying cards and to remember the each card passwords and pin numbers. </a:t>
            </a:r>
            <a:r>
              <a:rPr lang="en-IN" sz="2000" dirty="0" err="1" smtClean="0">
                <a:latin typeface="Times New Roman" pitchFamily="18" charset="0"/>
                <a:cs typeface="Times New Roman" pitchFamily="18" charset="0"/>
              </a:rPr>
              <a:t>Todays</a:t>
            </a:r>
            <a:r>
              <a:rPr lang="en-IN" sz="2000" dirty="0" smtClean="0">
                <a:latin typeface="Times New Roman" pitchFamily="18" charset="0"/>
                <a:cs typeface="Times New Roman" pitchFamily="18" charset="0"/>
              </a:rPr>
              <a:t> current big issue in e-payment system is providing security to the users banking transaction. Fingerprint technology, which is a bio-metric system, is utilized to classify an individual based on their physical qualities. Fingerprint is the trendiest biometric technique utilized to provide authentication.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2286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Finger </a:t>
            </a:r>
            <a:r>
              <a:rPr lang="en-IN" sz="2000" dirty="0" smtClean="0">
                <a:latin typeface="Times New Roman" pitchFamily="18" charset="0"/>
                <a:cs typeface="Times New Roman" pitchFamily="18" charset="0"/>
              </a:rPr>
              <a:t>print payment system is much safer and secured and very easy to use and even without using any password or secret codes to use as compared with previous system like credit card , debit card and net banking payment system, wireless system. Finger print payment system is reliable, economical and it has more advantages as compared with others. In daily life the usage of credit cards and debit cards, for shopping and bus for </a:t>
            </a:r>
            <a:r>
              <a:rPr lang="en-IN" sz="2000" dirty="0" err="1" smtClean="0">
                <a:latin typeface="Times New Roman" pitchFamily="18" charset="0"/>
                <a:cs typeface="Times New Roman" pitchFamily="18" charset="0"/>
              </a:rPr>
              <a:t>traveling</a:t>
            </a:r>
            <a:r>
              <a:rPr lang="en-IN" sz="2000" dirty="0" smtClean="0">
                <a:latin typeface="Times New Roman" pitchFamily="18" charset="0"/>
                <a:cs typeface="Times New Roman" pitchFamily="18" charset="0"/>
              </a:rPr>
              <a:t>, and many kinds of cards for unlimited purposes and so on. So problem is that a person has to take many cards and has to remember their passwords or secret codes and to keep secure to take with him all times. So the biometric payment system will solve this problem. More prominent suspicion of biometric </a:t>
            </a:r>
            <a:r>
              <a:rPr lang="en-IN" sz="2000" dirty="0" err="1" smtClean="0">
                <a:latin typeface="Times New Roman" pitchFamily="18" charset="0"/>
                <a:cs typeface="Times New Roman" pitchFamily="18" charset="0"/>
              </a:rPr>
              <a:t>installment</a:t>
            </a:r>
            <a:r>
              <a:rPr lang="en-IN" sz="2000" dirty="0" smtClean="0">
                <a:latin typeface="Times New Roman" pitchFamily="18" charset="0"/>
                <a:cs typeface="Times New Roman" pitchFamily="18" charset="0"/>
              </a:rPr>
              <a:t> framework will get down the cost of biometric </a:t>
            </a:r>
            <a:r>
              <a:rPr lang="en-IN" sz="2000" dirty="0" err="1" smtClean="0">
                <a:latin typeface="Times New Roman" pitchFamily="18" charset="0"/>
                <a:cs typeface="Times New Roman" pitchFamily="18" charset="0"/>
              </a:rPr>
              <a:t>perusers</a:t>
            </a:r>
            <a:r>
              <a:rPr lang="en-IN" sz="2000" dirty="0" smtClean="0">
                <a:latin typeface="Times New Roman" pitchFamily="18" charset="0"/>
                <a:cs typeface="Times New Roman" pitchFamily="18" charset="0"/>
              </a:rPr>
              <a:t> and along these lines making it more modest to entrepreneurs.</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Fingerprint are validated through equating minutiae points exist in images. Minutiae are stored as attribute values, for example, minutiae placement are within the fingerprint pattern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Existing smart phone cameras are not designed for biometric use and accurate focusing will always be a challenge for fingerprint image capturing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system provides more security then existing system with finger print recognition because of finger print is unique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protocol, the credit card issuer bank approves the fund transfer after authenticating the cardholder via a previously defined password for which the user is prompted during an online credit card transaction.</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technology is claimed to overcome the dryness and wetness of the skin issues of optical </a:t>
            </a:r>
            <a:r>
              <a:rPr lang="en-IN" sz="2000" dirty="0" smtClean="0">
                <a:latin typeface="Times New Roman" pitchFamily="18" charset="0"/>
                <a:cs typeface="Times New Roman" pitchFamily="18" charset="0"/>
              </a:rPr>
              <a:t>scanners.</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protocol, the credit card issuer bank approves the fund transfer after authenticating the cardholder via a previously defined password for which the user is prompted during an online credit card transaction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issued in the form of a small, mostly standard-sized card, it is usually called an identity card (IC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to the problems of e-commerce transaction people trying to research new </a:t>
            </a:r>
            <a:r>
              <a:rPr lang="en-IN" sz="2000" dirty="0" smtClean="0">
                <a:latin typeface="Times New Roman" pitchFamily="18" charset="0"/>
                <a:cs typeface="Times New Roman" pitchFamily="18" charset="0"/>
              </a:rPr>
              <a:t>methodologies.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Due to the UID stores fingerprint of each individual and UID database links with the bank, proposed online cashless payment system model use fingerprint bio-metric in UID database as a password for online transaction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proposed system the user needs a biometric identification device like finger print scanner.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scanner sends the image of the finger print that is being scanned by the finger print scanner and check with the bank servers.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proposed system, the User fingerprint scanned by using fingerprint scanner is to be matched with the set of fingerprint images of the authenticated user represented as training data.</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Fingerprint recognition systems created on Minutiae are the efficient method that attains high rate of accuracy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Various </a:t>
            </a:r>
            <a:r>
              <a:rPr lang="en-IN" sz="2000" dirty="0" smtClean="0">
                <a:latin typeface="Times New Roman" pitchFamily="18" charset="0"/>
                <a:cs typeface="Times New Roman" pitchFamily="18" charset="0"/>
              </a:rPr>
              <a:t>information factors at the unique finger impression layout are efficiently estimated and spared, accordingly prompting disposing of the genuine fingerprint.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Finger print can be used as a secret password and PIN for personal identification.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we have focused on increasing the security of online cashless payment system by using fingerprint biometric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In fingerprint representation systems, noisy or corrupted images cant be used.</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novel approach for human identification through fingerprints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Ramaswamy, G., Sreenivasarao, V., Ramesh, P., and Kiran Dr.,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The sclera recognition consists of various stages, among which sclera segmentation and the feature extraction are the important stages as they decide the accuracy of the system.</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Oriented diffusion filtering for enhancing low quality fingerprint images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Gottschlich and C. B. Schonlieb,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A major advantage of oriented diffusion filtering over those is its computational efficiency.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Image enhancement and noise removal by using new spatial filters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Ahmed, R. J.,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allows a much wider range of algorithms to be applied to the input data and avoid problems of noise and signal distortion.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Fingerprint Recognition through Circular Sampling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David H. Chang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article presents an approach to fingerprint recognition based on circularly sampling the fingerprint around an easily identified center of the fingerprint.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600200" y="1447800"/>
            <a:ext cx="6629400" cy="4495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04800"/>
            <a:ext cx="7498080" cy="4800600"/>
          </a:xfrm>
        </p:spPr>
        <p:txBody>
          <a:bodyPr>
            <a:noAutofit/>
          </a:bodyPr>
          <a:lstStyle/>
          <a:p>
            <a:pPr algn="just">
              <a:buNone/>
            </a:pPr>
            <a:r>
              <a:rPr lang="en-IN" sz="1700" dirty="0" smtClean="0">
                <a:latin typeface="Times New Roman" pitchFamily="18" charset="0"/>
                <a:cs typeface="Times New Roman" pitchFamily="18" charset="0"/>
              </a:rPr>
              <a:t>     In </a:t>
            </a:r>
            <a:r>
              <a:rPr lang="en-IN" sz="1700" dirty="0" smtClean="0">
                <a:latin typeface="Times New Roman" pitchFamily="18" charset="0"/>
                <a:cs typeface="Times New Roman" pitchFamily="18" charset="0"/>
              </a:rPr>
              <a:t>this paper, The Unique mark approach is utilized by the ID component .Unique mark methods for confirming non-open distinguishing proof by estimating the unique mark design. The acknowledgment of this whole paper is that the card less </a:t>
            </a:r>
            <a:r>
              <a:rPr lang="en-IN" sz="1700" dirty="0" err="1" smtClean="0">
                <a:latin typeface="Times New Roman" pitchFamily="18" charset="0"/>
                <a:cs typeface="Times New Roman" pitchFamily="18" charset="0"/>
              </a:rPr>
              <a:t>installment</a:t>
            </a:r>
            <a:r>
              <a:rPr lang="en-IN" sz="1700" dirty="0" smtClean="0">
                <a:latin typeface="Times New Roman" pitchFamily="18" charset="0"/>
                <a:cs typeface="Times New Roman" pitchFamily="18" charset="0"/>
              </a:rPr>
              <a:t> machine must get supplanted with the Unique finger impression and there must be less complex ,tried and true ,Comfortable. The fingerprints </a:t>
            </a:r>
            <a:r>
              <a:rPr lang="en-IN" sz="1700" dirty="0" err="1" smtClean="0">
                <a:latin typeface="Times New Roman" pitchFamily="18" charset="0"/>
                <a:cs typeface="Times New Roman" pitchFamily="18" charset="0"/>
              </a:rPr>
              <a:t>installment</a:t>
            </a:r>
            <a:r>
              <a:rPr lang="en-IN" sz="1700" dirty="0" smtClean="0">
                <a:latin typeface="Times New Roman" pitchFamily="18" charset="0"/>
                <a:cs typeface="Times New Roman" pitchFamily="18" charset="0"/>
              </a:rPr>
              <a:t> framework is generally prescribed to be connected in light of the fact that it’s less entangled, tried and true, doable, loose and without issues to anybody .Unique finger impression </a:t>
            </a:r>
            <a:r>
              <a:rPr lang="en-IN" sz="1700" dirty="0" err="1" smtClean="0">
                <a:latin typeface="Times New Roman" pitchFamily="18" charset="0"/>
                <a:cs typeface="Times New Roman" pitchFamily="18" charset="0"/>
              </a:rPr>
              <a:t>installment</a:t>
            </a:r>
            <a:r>
              <a:rPr lang="en-IN" sz="1700" dirty="0" smtClean="0">
                <a:latin typeface="Times New Roman" pitchFamily="18" charset="0"/>
                <a:cs typeface="Times New Roman" pitchFamily="18" charset="0"/>
              </a:rPr>
              <a:t> must be finished with the customer finger on the finger-scanner and afterward scanner will perceive the record which has a place with that character and rate the receipt charge. so it is basic for every shopper and different organizations in light of the fact that nobody need to utilize the </a:t>
            </a:r>
            <a:r>
              <a:rPr lang="en-IN" sz="1700" dirty="0" err="1" smtClean="0">
                <a:latin typeface="Times New Roman" pitchFamily="18" charset="0"/>
                <a:cs typeface="Times New Roman" pitchFamily="18" charset="0"/>
              </a:rPr>
              <a:t>Mastercard</a:t>
            </a:r>
            <a:r>
              <a:rPr lang="en-IN" sz="1700" dirty="0" smtClean="0">
                <a:latin typeface="Times New Roman" pitchFamily="18" charset="0"/>
                <a:cs typeface="Times New Roman" pitchFamily="18" charset="0"/>
              </a:rPr>
              <a:t> .If some time card cannot read and bunches of issues can ascend in card </a:t>
            </a:r>
            <a:r>
              <a:rPr lang="en-IN" sz="1700" dirty="0" err="1" smtClean="0">
                <a:latin typeface="Times New Roman" pitchFamily="18" charset="0"/>
                <a:cs typeface="Times New Roman" pitchFamily="18" charset="0"/>
              </a:rPr>
              <a:t>installment</a:t>
            </a:r>
            <a:r>
              <a:rPr lang="en-IN" sz="1700" dirty="0" smtClean="0">
                <a:latin typeface="Times New Roman" pitchFamily="18" charset="0"/>
                <a:cs typeface="Times New Roman" pitchFamily="18" charset="0"/>
              </a:rPr>
              <a:t> framework like the flag lost, and in the Unique mark </a:t>
            </a:r>
            <a:r>
              <a:rPr lang="en-IN" sz="1700" dirty="0" err="1" smtClean="0">
                <a:latin typeface="Times New Roman" pitchFamily="18" charset="0"/>
                <a:cs typeface="Times New Roman" pitchFamily="18" charset="0"/>
              </a:rPr>
              <a:t>installment</a:t>
            </a:r>
            <a:r>
              <a:rPr lang="en-IN" sz="1700" dirty="0" smtClean="0">
                <a:latin typeface="Times New Roman" pitchFamily="18" charset="0"/>
                <a:cs typeface="Times New Roman" pitchFamily="18" charset="0"/>
              </a:rPr>
              <a:t> no compelling reason to convey money with them. It can be introduced at any store, money related establishment, office, on-line buying and a lot of sorts where swiping cards is mounted. So in this paper the essential thing is the commendable quality </a:t>
            </a:r>
            <a:r>
              <a:rPr lang="en-IN" sz="1700" dirty="0" err="1" smtClean="0">
                <a:latin typeface="Times New Roman" pitchFamily="18" charset="0"/>
                <a:cs typeface="Times New Roman" pitchFamily="18" charset="0"/>
              </a:rPr>
              <a:t>clamor</a:t>
            </a:r>
            <a:r>
              <a:rPr lang="en-IN" sz="1700" dirty="0" smtClean="0">
                <a:latin typeface="Times New Roman" pitchFamily="18" charset="0"/>
                <a:cs typeface="Times New Roman" pitchFamily="18" charset="0"/>
              </a:rPr>
              <a:t> free unique mark picture for unique mark recognizable proof instrument to gain exactness and </a:t>
            </a:r>
            <a:r>
              <a:rPr lang="en-IN" sz="1700" dirty="0" err="1" smtClean="0">
                <a:latin typeface="Times New Roman" pitchFamily="18" charset="0"/>
                <a:cs typeface="Times New Roman" pitchFamily="18" charset="0"/>
              </a:rPr>
              <a:t>vigor</a:t>
            </a:r>
            <a:r>
              <a:rPr lang="en-IN" sz="1700" dirty="0" smtClean="0">
                <a:latin typeface="Times New Roman" pitchFamily="18" charset="0"/>
                <a:cs typeface="Times New Roman" pitchFamily="18" charset="0"/>
              </a:rPr>
              <a:t>. Additionally, it is important to give a fixation on unique finger impression picture change system. With contrast with other existing strategy, Wavelet Particle Change calculation, gives better outcomes even with low quality unique mark pictures as it gives better values. We give a clarification to the unique mark with the interesting term, how unique mark framework works, finger impression’s classes and recognizable proof through round examining.</a:t>
            </a:r>
            <a:endParaRPr lang="en-US" sz="17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6858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Subba</a:t>
            </a:r>
            <a:r>
              <a:rPr lang="en-IN" sz="1600" dirty="0" smtClean="0">
                <a:latin typeface="Times New Roman" pitchFamily="18" charset="0"/>
                <a:cs typeface="Times New Roman" pitchFamily="18" charset="0"/>
              </a:rPr>
              <a:t> Reddy </a:t>
            </a:r>
            <a:r>
              <a:rPr lang="en-IN" sz="1600" dirty="0" err="1" smtClean="0">
                <a:latin typeface="Times New Roman" pitchFamily="18" charset="0"/>
                <a:cs typeface="Times New Roman" pitchFamily="18" charset="0"/>
              </a:rPr>
              <a:t>Borra</a:t>
            </a:r>
            <a:r>
              <a:rPr lang="en-IN" sz="1600" dirty="0" smtClean="0">
                <a:latin typeface="Times New Roman" pitchFamily="18" charset="0"/>
                <a:cs typeface="Times New Roman" pitchFamily="18" charset="0"/>
              </a:rPr>
              <a:t> , G. </a:t>
            </a:r>
            <a:r>
              <a:rPr lang="en-IN" sz="1600" dirty="0" err="1" smtClean="0">
                <a:latin typeface="Times New Roman" pitchFamily="18" charset="0"/>
                <a:cs typeface="Times New Roman" pitchFamily="18" charset="0"/>
              </a:rPr>
              <a:t>Jagadeeswar</a:t>
            </a:r>
            <a:r>
              <a:rPr lang="en-IN" sz="1600" dirty="0" smtClean="0">
                <a:latin typeface="Times New Roman" pitchFamily="18" charset="0"/>
                <a:cs typeface="Times New Roman" pitchFamily="18" charset="0"/>
              </a:rPr>
              <a:t> A Broad Survey on Finger-print Recognition Systems this full-text paper was peer-reviewed and accepted to be presented at the IEEE </a:t>
            </a:r>
            <a:r>
              <a:rPr lang="en-IN" sz="1600" dirty="0" err="1" smtClean="0">
                <a:latin typeface="Times New Roman" pitchFamily="18" charset="0"/>
                <a:cs typeface="Times New Roman" pitchFamily="18" charset="0"/>
              </a:rPr>
              <a:t>WiSPNET</a:t>
            </a:r>
            <a:r>
              <a:rPr lang="en-IN" sz="1600" dirty="0" smtClean="0">
                <a:latin typeface="Times New Roman" pitchFamily="18" charset="0"/>
                <a:cs typeface="Times New Roman" pitchFamily="18" charset="0"/>
              </a:rPr>
              <a:t> 2016 conference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 Brief Introduction of Biometrics and Fingerprint Payment Tech-</a:t>
            </a:r>
            <a:r>
              <a:rPr lang="en-IN" sz="1600" dirty="0" err="1" smtClean="0">
                <a:latin typeface="Times New Roman" pitchFamily="18" charset="0"/>
                <a:cs typeface="Times New Roman" pitchFamily="18" charset="0"/>
              </a:rPr>
              <a:t>nology</a:t>
            </a:r>
            <a:r>
              <a:rPr lang="en-IN" sz="1600" dirty="0" smtClean="0">
                <a:latin typeface="Times New Roman" pitchFamily="18" charset="0"/>
                <a:cs typeface="Times New Roman" pitchFamily="18" charset="0"/>
              </a:rPr>
              <a:t> , </a:t>
            </a:r>
            <a:r>
              <a:rPr lang="en-IN" sz="1600" dirty="0" err="1" smtClean="0">
                <a:latin typeface="Times New Roman" pitchFamily="18" charset="0"/>
                <a:cs typeface="Times New Roman" pitchFamily="18" charset="0"/>
              </a:rPr>
              <a:t>Dilep</a:t>
            </a:r>
            <a:r>
              <a:rPr lang="en-IN" sz="1600" dirty="0" smtClean="0">
                <a:latin typeface="Times New Roman" pitchFamily="18" charset="0"/>
                <a:cs typeface="Times New Roman" pitchFamily="18" charset="0"/>
              </a:rPr>
              <a:t> Kumar, </a:t>
            </a:r>
            <a:r>
              <a:rPr lang="en-IN" sz="1600" dirty="0" err="1" smtClean="0">
                <a:latin typeface="Times New Roman" pitchFamily="18" charset="0"/>
                <a:cs typeface="Times New Roman" pitchFamily="18" charset="0"/>
              </a:rPr>
              <a:t>Yenseung</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yu</a:t>
            </a:r>
            <a:r>
              <a:rPr lang="en-IN" sz="1600" dirty="0" smtClean="0">
                <a:latin typeface="Times New Roman" pitchFamily="18" charset="0"/>
                <a:cs typeface="Times New Roman" pitchFamily="18" charset="0"/>
              </a:rPr>
              <a:t> ,Department of Computer Software ,international Journal of Advanced Science and Technology Vol. 4, March, 2009</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Ramaswamy</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Sreenivasarao</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Ramesh</a:t>
            </a:r>
            <a:r>
              <a:rPr lang="en-IN" sz="1600" dirty="0" smtClean="0">
                <a:latin typeface="Times New Roman" pitchFamily="18" charset="0"/>
                <a:cs typeface="Times New Roman" pitchFamily="18" charset="0"/>
              </a:rPr>
              <a:t>, P., and </a:t>
            </a:r>
            <a:r>
              <a:rPr lang="en-IN" sz="1600" dirty="0" err="1" smtClean="0">
                <a:latin typeface="Times New Roman" pitchFamily="18" charset="0"/>
                <a:cs typeface="Times New Roman" pitchFamily="18" charset="0"/>
              </a:rPr>
              <a:t>Kiran</a:t>
            </a:r>
            <a:r>
              <a:rPr lang="en-IN" sz="1600" dirty="0" smtClean="0">
                <a:latin typeface="Times New Roman" pitchFamily="18" charset="0"/>
                <a:cs typeface="Times New Roman" pitchFamily="18" charset="0"/>
              </a:rPr>
              <a:t> Dr., A novel approach for human identification through fingerprints, Inter-national Journal of Computer Applications, 2010, Vol. 4, No. 3, pp. 169-173.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Loris, N., and </a:t>
            </a:r>
            <a:r>
              <a:rPr lang="en-IN" sz="1600" dirty="0" err="1" smtClean="0">
                <a:latin typeface="Times New Roman" pitchFamily="18" charset="0"/>
                <a:cs typeface="Times New Roman" pitchFamily="18" charset="0"/>
              </a:rPr>
              <a:t>Lumini</a:t>
            </a:r>
            <a:r>
              <a:rPr lang="en-IN" sz="1600" dirty="0" smtClean="0">
                <a:latin typeface="Times New Roman" pitchFamily="18" charset="0"/>
                <a:cs typeface="Times New Roman" pitchFamily="18" charset="0"/>
              </a:rPr>
              <a:t>, A., Local binary patterns for hybrid fingerprint matcher, Pattern Recognition, November 2008, Vol. 41, No. 11, pp.3461-3466.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Rajbhoj</a:t>
            </a:r>
            <a:r>
              <a:rPr lang="en-IN" sz="1600" dirty="0" smtClean="0">
                <a:latin typeface="Times New Roman" pitchFamily="18" charset="0"/>
                <a:cs typeface="Times New Roman" pitchFamily="18" charset="0"/>
              </a:rPr>
              <a:t>, S. M., and Mane, P. B., An improved </a:t>
            </a:r>
            <a:r>
              <a:rPr lang="en-IN" sz="1600" dirty="0" err="1" smtClean="0">
                <a:latin typeface="Times New Roman" pitchFamily="18" charset="0"/>
                <a:cs typeface="Times New Roman" pitchFamily="18" charset="0"/>
              </a:rPr>
              <a:t>binarization</a:t>
            </a:r>
            <a:r>
              <a:rPr lang="en-IN" sz="1600" dirty="0" smtClean="0">
                <a:latin typeface="Times New Roman" pitchFamily="18" charset="0"/>
                <a:cs typeface="Times New Roman" pitchFamily="18" charset="0"/>
              </a:rPr>
              <a:t> based al-</a:t>
            </a:r>
            <a:r>
              <a:rPr lang="en-IN" sz="1600" dirty="0" err="1" smtClean="0">
                <a:latin typeface="Times New Roman" pitchFamily="18" charset="0"/>
                <a:cs typeface="Times New Roman" pitchFamily="18" charset="0"/>
              </a:rPr>
              <a:t>gorithm</a:t>
            </a:r>
            <a:r>
              <a:rPr lang="en-IN" sz="1600" dirty="0" smtClean="0">
                <a:latin typeface="Times New Roman" pitchFamily="18" charset="0"/>
                <a:cs typeface="Times New Roman" pitchFamily="18" charset="0"/>
              </a:rPr>
              <a:t> using minutiae approach for fingerprint identification, IJEAT, August 2012, Vol. 1, No. 6, pp. 219-222.</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D. </a:t>
            </a:r>
            <a:r>
              <a:rPr lang="en-IN" sz="1800" dirty="0" err="1" smtClean="0">
                <a:latin typeface="Times New Roman" pitchFamily="18" charset="0"/>
                <a:cs typeface="Times New Roman" pitchFamily="18" charset="0"/>
              </a:rPr>
              <a:t>Srinivasulu</a:t>
            </a:r>
            <a:r>
              <a:rPr lang="en-IN" sz="1800" dirty="0" smtClean="0">
                <a:latin typeface="Times New Roman" pitchFamily="18" charset="0"/>
                <a:cs typeface="Times New Roman" pitchFamily="18" charset="0"/>
              </a:rPr>
              <a:t> Reddy, Dr. S. </a:t>
            </a:r>
            <a:r>
              <a:rPr lang="en-IN" sz="1800" dirty="0" err="1" smtClean="0">
                <a:latin typeface="Times New Roman" pitchFamily="18" charset="0"/>
                <a:cs typeface="Times New Roman" pitchFamily="18" charset="0"/>
              </a:rPr>
              <a:t>Varadarajan</a:t>
            </a:r>
            <a:r>
              <a:rPr lang="en-IN" sz="1800" dirty="0" smtClean="0">
                <a:latin typeface="Times New Roman" pitchFamily="18" charset="0"/>
                <a:cs typeface="Times New Roman" pitchFamily="18" charset="0"/>
              </a:rPr>
              <a:t>, and Dr. M. N. </a:t>
            </a:r>
            <a:r>
              <a:rPr lang="en-IN" sz="1800" dirty="0" err="1" smtClean="0">
                <a:latin typeface="Times New Roman" pitchFamily="18" charset="0"/>
                <a:cs typeface="Times New Roman" pitchFamily="18" charset="0"/>
              </a:rPr>
              <a:t>Giri</a:t>
            </a:r>
            <a:r>
              <a:rPr lang="en-IN" sz="1800" dirty="0" smtClean="0">
                <a:latin typeface="Times New Roman" pitchFamily="18" charset="0"/>
                <a:cs typeface="Times New Roman" pitchFamily="18" charset="0"/>
              </a:rPr>
              <a:t> Prasad, 2D-DTDWT base image </a:t>
            </a:r>
            <a:r>
              <a:rPr lang="en-IN" sz="1800" dirty="0" err="1" smtClean="0">
                <a:latin typeface="Times New Roman" pitchFamily="18" charset="0"/>
                <a:cs typeface="Times New Roman" pitchFamily="18" charset="0"/>
              </a:rPr>
              <a:t>denoising</a:t>
            </a:r>
            <a:r>
              <a:rPr lang="en-IN" sz="1800" dirty="0" smtClean="0">
                <a:latin typeface="Times New Roman" pitchFamily="18" charset="0"/>
                <a:cs typeface="Times New Roman" pitchFamily="18" charset="0"/>
              </a:rPr>
              <a:t> using hard and soft </a:t>
            </a:r>
            <a:r>
              <a:rPr lang="en-IN" sz="1800" dirty="0" err="1" smtClean="0">
                <a:latin typeface="Times New Roman" pitchFamily="18" charset="0"/>
                <a:cs typeface="Times New Roman" pitchFamily="18" charset="0"/>
              </a:rPr>
              <a:t>thresholding</a:t>
            </a:r>
            <a:r>
              <a:rPr lang="en-IN" sz="1800" dirty="0" smtClean="0">
                <a:latin typeface="Times New Roman" pitchFamily="18" charset="0"/>
                <a:cs typeface="Times New Roman" pitchFamily="18" charset="0"/>
              </a:rPr>
              <a:t>, February 2013, Vol. 3, No. 1, pp. 1462-1465.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C. </a:t>
            </a:r>
            <a:r>
              <a:rPr lang="en-IN" sz="1800" dirty="0" err="1" smtClean="0">
                <a:latin typeface="Times New Roman" pitchFamily="18" charset="0"/>
                <a:cs typeface="Times New Roman" pitchFamily="18" charset="0"/>
              </a:rPr>
              <a:t>Gottschlich</a:t>
            </a:r>
            <a:r>
              <a:rPr lang="en-IN" sz="1800" dirty="0" smtClean="0">
                <a:latin typeface="Times New Roman" pitchFamily="18" charset="0"/>
                <a:cs typeface="Times New Roman" pitchFamily="18" charset="0"/>
              </a:rPr>
              <a:t> and C. B. </a:t>
            </a:r>
            <a:r>
              <a:rPr lang="en-IN" sz="1800" dirty="0" err="1" smtClean="0">
                <a:latin typeface="Times New Roman" pitchFamily="18" charset="0"/>
                <a:cs typeface="Times New Roman" pitchFamily="18" charset="0"/>
              </a:rPr>
              <a:t>Schonlieb</a:t>
            </a:r>
            <a:r>
              <a:rPr lang="en-IN" sz="1800" dirty="0" smtClean="0">
                <a:latin typeface="Times New Roman" pitchFamily="18" charset="0"/>
                <a:cs typeface="Times New Roman" pitchFamily="18" charset="0"/>
              </a:rPr>
              <a:t>, Oriented diffusion filtering for enhancing low quality fingerprint images, IET Biometrics, Vol. 1, No.2, pp. 105-113, 2012.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Ahmed, R. J., Image enhancement and noise removal by using new spatial filters, U. P. B. Sci. Bull., Series C. 2011, Vol. 73, No. 1, pp. 65-74.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a:t>
            </a:r>
            <a:r>
              <a:rPr lang="en-IN" sz="1800" dirty="0" err="1" smtClean="0">
                <a:latin typeface="Times New Roman" pitchFamily="18" charset="0"/>
                <a:cs typeface="Times New Roman" pitchFamily="18" charset="0"/>
              </a:rPr>
              <a:t>Pharindra</a:t>
            </a:r>
            <a:r>
              <a:rPr lang="en-IN" sz="1800" dirty="0" smtClean="0">
                <a:latin typeface="Times New Roman" pitchFamily="18" charset="0"/>
                <a:cs typeface="Times New Roman" pitchFamily="18" charset="0"/>
              </a:rPr>
              <a:t> Kumar Sharma, </a:t>
            </a:r>
            <a:r>
              <a:rPr lang="en-IN" sz="1800" dirty="0" err="1" smtClean="0">
                <a:latin typeface="Times New Roman" pitchFamily="18" charset="0"/>
                <a:cs typeface="Times New Roman" pitchFamily="18" charset="0"/>
              </a:rPr>
              <a:t>Shalabh</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Agarwal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PiyushShrivastava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Im</a:t>
            </a:r>
            <a:r>
              <a:rPr lang="en-IN" sz="1800" dirty="0" smtClean="0">
                <a:latin typeface="Times New Roman" pitchFamily="18" charset="0"/>
                <a:cs typeface="Times New Roman" pitchFamily="18" charset="0"/>
              </a:rPr>
              <a:t>-age Enhancement Based on </a:t>
            </a:r>
            <a:r>
              <a:rPr lang="en-IN" sz="1800" dirty="0" err="1" smtClean="0">
                <a:latin typeface="Times New Roman" pitchFamily="18" charset="0"/>
                <a:cs typeface="Times New Roman" pitchFamily="18" charset="0"/>
              </a:rPr>
              <a:t>Color</a:t>
            </a:r>
            <a:r>
              <a:rPr lang="en-IN" sz="1800" dirty="0" smtClean="0">
                <a:latin typeface="Times New Roman" pitchFamily="18" charset="0"/>
                <a:cs typeface="Times New Roman" pitchFamily="18" charset="0"/>
              </a:rPr>
              <a:t> Histogram and DCT Approach, IJCTA </a:t>
            </a:r>
            <a:r>
              <a:rPr lang="en-IN" sz="1800" dirty="0" err="1" smtClean="0">
                <a:latin typeface="Times New Roman" pitchFamily="18" charset="0"/>
                <a:cs typeface="Times New Roman" pitchFamily="18" charset="0"/>
              </a:rPr>
              <a:t>Vol</a:t>
            </a:r>
            <a:r>
              <a:rPr lang="en-IN" sz="1800" dirty="0" smtClean="0">
                <a:latin typeface="Times New Roman" pitchFamily="18" charset="0"/>
                <a:cs typeface="Times New Roman" pitchFamily="18" charset="0"/>
              </a:rPr>
              <a:t> 2 (4), 999- 1002, JULY-AUGUST 2011.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David H. Chang: Fingerprint Recognition through Circular Sampling,</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1272</TotalTime>
  <Words>1517</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Online transaction using fingerprint system</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2021-10-27T14:55:18Z</dcterms:modified>
</cp:coreProperties>
</file>