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Carrier guidance </a:t>
            </a:r>
            <a:r>
              <a:rPr lang="en-US" b="1" dirty="0" err="1" smtClean="0"/>
              <a:t>organisation</a:t>
            </a:r>
            <a:r>
              <a:rPr lang="en-US" b="1" dirty="0" smtClean="0"/>
              <a:t> process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Web </a:t>
            </a:r>
            <a:r>
              <a:rPr lang="en-IN" sz="2000" dirty="0" smtClean="0">
                <a:latin typeface="Times New Roman" pitchFamily="18" charset="0"/>
                <a:cs typeface="Times New Roman" pitchFamily="18" charset="0"/>
              </a:rPr>
              <a:t>Based Career Guidance is very important to our Educational System. We have an existing Manual Career Guidance System with human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in charge, but this system is plagued with the following problems: few number of human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unavailability of a </a:t>
            </a:r>
            <a:r>
              <a:rPr lang="en-IN" sz="2000" dirty="0" err="1" smtClean="0">
                <a:latin typeface="Times New Roman" pitchFamily="18" charset="0"/>
                <a:cs typeface="Times New Roman" pitchFamily="18" charset="0"/>
              </a:rPr>
              <a:t>counselor</a:t>
            </a:r>
            <a:r>
              <a:rPr lang="en-IN" sz="2000" dirty="0" smtClean="0">
                <a:latin typeface="Times New Roman" pitchFamily="18" charset="0"/>
                <a:cs typeface="Times New Roman" pitchFamily="18" charset="0"/>
              </a:rPr>
              <a:t> in a good number of schools, few number of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attending to students during school hours and the office of a </a:t>
            </a:r>
            <a:r>
              <a:rPr lang="en-IN" sz="2000" dirty="0" err="1" smtClean="0">
                <a:latin typeface="Times New Roman" pitchFamily="18" charset="0"/>
                <a:cs typeface="Times New Roman" pitchFamily="18" charset="0"/>
              </a:rPr>
              <a:t>counselor</a:t>
            </a:r>
            <a:r>
              <a:rPr lang="en-IN" sz="2000" dirty="0" smtClean="0">
                <a:latin typeface="Times New Roman" pitchFamily="18" charset="0"/>
                <a:cs typeface="Times New Roman" pitchFamily="18" charset="0"/>
              </a:rPr>
              <a:t> in schools are so unpopular that students hardly meet them for career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We have been able to design an Online Career Guidance Information System targeting students in pre tertiary institutions in Nigeria to solve the afore- mentioned problems. The Online Web Based Career Guidance system was designed and implemented using data collected from interviewing human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and surveys. The following scripting languages were employed: PHP,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HTML, Java Script and CSS. The system was implemented and tested with 50 students and 76% of them found the career system very useful.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explore the problems encountered by the existing manual </a:t>
            </a:r>
            <a:r>
              <a:rPr lang="en-IN" sz="2000" dirty="0" smtClean="0">
                <a:latin typeface="Times New Roman" pitchFamily="18" charset="0"/>
                <a:cs typeface="Times New Roman" pitchFamily="18" charset="0"/>
              </a:rPr>
              <a:t>system.</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design a web based career guidance system that will improve upon the existing manual/ human career guide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means the system is to be used in conjunction with the already existing manual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program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application seeks to complement the existing manual system and can even be used as a tool for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does not intend to replace totally the existing manual system, but serve those who do not have access to the manual system and to serve as a complementary tool for the manual system </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Guidance is a term sometimes used broadly to refer to advising or helping an individual with any kind of educational, vocational or personal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intend to reveal a </a:t>
            </a:r>
            <a:r>
              <a:rPr lang="en-IN" sz="2000" dirty="0" err="1" smtClean="0">
                <a:latin typeface="Times New Roman" pitchFamily="18" charset="0"/>
                <a:cs typeface="Times New Roman" pitchFamily="18" charset="0"/>
              </a:rPr>
              <a:t>student‟s</a:t>
            </a:r>
            <a:r>
              <a:rPr lang="en-IN" sz="2000" dirty="0" smtClean="0">
                <a:latin typeface="Times New Roman" pitchFamily="18" charset="0"/>
                <a:cs typeface="Times New Roman" pitchFamily="18" charset="0"/>
              </a:rPr>
              <a:t> feeling, problem, attitudes, likes and dislikes in which also determines what area of work a student will enjoy the most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general idea among students is that the guidance and </a:t>
            </a:r>
            <a:r>
              <a:rPr lang="en-IN" sz="2000" dirty="0" err="1" smtClean="0">
                <a:latin typeface="Times New Roman" pitchFamily="18" charset="0"/>
                <a:cs typeface="Times New Roman" pitchFamily="18" charset="0"/>
              </a:rPr>
              <a:t>counselor</a:t>
            </a:r>
            <a:r>
              <a:rPr lang="en-IN" sz="2000" dirty="0" smtClean="0">
                <a:latin typeface="Times New Roman" pitchFamily="18" charset="0"/>
                <a:cs typeface="Times New Roman" pitchFamily="18" charset="0"/>
              </a:rPr>
              <a:t> is a middle aged man or woman who is perceived to be „old school‟ thus can only offer suggestions or solutions in like </a:t>
            </a:r>
            <a:r>
              <a:rPr lang="en-IN" sz="2000" dirty="0" smtClean="0">
                <a:latin typeface="Times New Roman" pitchFamily="18" charset="0"/>
                <a:cs typeface="Times New Roman" pitchFamily="18" charset="0"/>
              </a:rPr>
              <a:t>manner.</a:t>
            </a:r>
          </a:p>
          <a:p>
            <a:pPr algn="just">
              <a:lnSpc>
                <a:spcPct val="150000"/>
              </a:lnSpc>
            </a:pPr>
            <a:r>
              <a:rPr lang="en-IN" sz="2000" dirty="0" smtClean="0">
                <a:latin typeface="Times New Roman" pitchFamily="18" charset="0"/>
                <a:cs typeface="Times New Roman" pitchFamily="18" charset="0"/>
              </a:rPr>
              <a:t>The web system being designed in this paper to solve aforementioned problems falls roughly under Expert system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will have a fully dynamic and functional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development of career guidance and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system lies on one of the roots of expert system which is also one of the major roots in expert systems called „cognitive science‟ i.e. the area of human information processing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evidently can no longer serve the purpose for which it was </a:t>
            </a:r>
            <a:r>
              <a:rPr lang="en-IN" sz="2000" dirty="0" smtClean="0">
                <a:latin typeface="Times New Roman" pitchFamily="18" charset="0"/>
                <a:cs typeface="Times New Roman" pitchFamily="18" charset="0"/>
              </a:rPr>
              <a:t>built.</a:t>
            </a:r>
          </a:p>
          <a:p>
            <a:pPr algn="just">
              <a:lnSpc>
                <a:spcPct val="150000"/>
              </a:lnSpc>
            </a:pP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likewise can benefit from the information system as it can serve as a tool for them to use in making more accurate judgment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 are not committed or diligent and can sometimes be unapproachable.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unpopularity and unawareness of the guidance and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department in our secondary schools makes the system under used, thereby making it inefficient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web based career guidance system promises to be available and accessible by students at any time, any day and at their convenience (just a click away).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information system can serve as a complimentary tool for real life </a:t>
            </a:r>
            <a:r>
              <a:rPr lang="en-IN" sz="2000" dirty="0" err="1" smtClean="0">
                <a:latin typeface="Times New Roman" pitchFamily="18" charset="0"/>
                <a:cs typeface="Times New Roman" pitchFamily="18" charset="0"/>
              </a:rPr>
              <a:t>counselors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career guidance,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is used as one of the interventional strategies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group methods are used primarily to convey information as in orientation to a new school, in occupation classes, or in career </a:t>
            </a:r>
            <a:r>
              <a:rPr lang="en-IN" sz="2000" dirty="0" smtClean="0">
                <a:latin typeface="Times New Roman" pitchFamily="18" charset="0"/>
                <a:cs typeface="Times New Roman" pitchFamily="18" charset="0"/>
              </a:rPr>
              <a:t>conferences.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524000"/>
            <a:ext cx="66294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research work we have been able to explore the problems encountered by the existing manual system, to design a web based career guidance system that will improve upon the existing manual/ human career guide and to implement a web based application that will help young ones get a good understanding of themselves and advise them on the career path that best suits them. And also serve as a complementary tool for career guide and </a:t>
            </a:r>
            <a:r>
              <a:rPr lang="en-IN" dirty="0" err="1" smtClean="0">
                <a:latin typeface="Times New Roman" pitchFamily="18" charset="0"/>
                <a:cs typeface="Times New Roman" pitchFamily="18" charset="0"/>
              </a:rPr>
              <a:t>counselors</a:t>
            </a:r>
            <a:r>
              <a:rPr lang="en-IN" dirty="0" smtClean="0">
                <a:latin typeface="Times New Roman" pitchFamily="18" charset="0"/>
                <a:cs typeface="Times New Roman" pitchFamily="18" charset="0"/>
              </a:rPr>
              <a:t>. In this research we have studied career guidance, designed a functional web application and implemented it with some successful test results.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Alhassan</a:t>
            </a:r>
            <a:r>
              <a:rPr lang="en-IN" sz="2000" dirty="0" smtClean="0">
                <a:latin typeface="Times New Roman" pitchFamily="18" charset="0"/>
                <a:cs typeface="Times New Roman" pitchFamily="18" charset="0"/>
              </a:rPr>
              <a:t>, J. K. (2013). Course Material On Expert </a:t>
            </a:r>
            <a:r>
              <a:rPr lang="en-IN" sz="2000" dirty="0" err="1" smtClean="0">
                <a:latin typeface="Times New Roman" pitchFamily="18" charset="0"/>
                <a:cs typeface="Times New Roman" pitchFamily="18" charset="0"/>
              </a:rPr>
              <a:t>Systems,Unpublished</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Atch</a:t>
            </a:r>
            <a:r>
              <a:rPr lang="en-IN" sz="2000" dirty="0" smtClean="0">
                <a:latin typeface="Times New Roman" pitchFamily="18" charset="0"/>
                <a:cs typeface="Times New Roman" pitchFamily="18" charset="0"/>
              </a:rPr>
              <a:t>. T., &amp; Bowers. J (2005). The ASCA National Mode: </a:t>
            </a:r>
            <a:r>
              <a:rPr lang="en-IN" sz="2000" dirty="0" err="1" smtClean="0">
                <a:latin typeface="Times New Roman" pitchFamily="18" charset="0"/>
                <a:cs typeface="Times New Roman" pitchFamily="18" charset="0"/>
              </a:rPr>
              <a:t>Afome</a:t>
            </a:r>
            <a:r>
              <a:rPr lang="en-IN" sz="2000" dirty="0" smtClean="0">
                <a:latin typeface="Times New Roman" pitchFamily="18" charset="0"/>
                <a:cs typeface="Times New Roman" pitchFamily="18" charset="0"/>
              </a:rPr>
              <a:t> Work For School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Programs.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Bukoye</a:t>
            </a:r>
            <a:r>
              <a:rPr lang="en-IN" sz="2000" dirty="0" smtClean="0">
                <a:latin typeface="Times New Roman" pitchFamily="18" charset="0"/>
                <a:cs typeface="Times New Roman" pitchFamily="18" charset="0"/>
              </a:rPr>
              <a:t>, R.O. (2006). Career Guidance For Basic And Secondary School Education (2nd ED.).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Cascading Style Sheets. In Wikipedia (January,2014) Retrieved From Http://En.Wikipedia.Org/Wiki/CSS_Style_Sheets.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Dawn, R. M. (2012). “What Is Career Guidance” Retrieved From Http://Careerplanning.About.Com/Od/Careerchoicechan /F/Career-</a:t>
            </a:r>
            <a:r>
              <a:rPr lang="en-IN" sz="2000" dirty="0" err="1" smtClean="0">
                <a:latin typeface="Times New Roman" pitchFamily="18" charset="0"/>
                <a:cs typeface="Times New Roman" pitchFamily="18" charset="0"/>
              </a:rPr>
              <a:t>Guidance.Htm</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Design. In Wikipedia(January,2014) Retrieved From Http://En.Wikipedia.Org/Wiki/Design.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Gladding, S.T. (2004). </a:t>
            </a:r>
            <a:r>
              <a:rPr lang="en-IN" sz="1800" dirty="0" err="1" smtClean="0">
                <a:latin typeface="Times New Roman" pitchFamily="18" charset="0"/>
                <a:cs typeface="Times New Roman" pitchFamily="18" charset="0"/>
              </a:rPr>
              <a:t>Counseling</a:t>
            </a:r>
            <a:r>
              <a:rPr lang="en-IN" sz="1800" dirty="0" smtClean="0">
                <a:latin typeface="Times New Roman" pitchFamily="18" charset="0"/>
                <a:cs typeface="Times New Roman" pitchFamily="18" charset="0"/>
              </a:rPr>
              <a:t>: A Comprehensive Profession (5th Ed.). Upper Saddle River, NJ: </a:t>
            </a:r>
            <a:r>
              <a:rPr lang="en-IN" sz="1800" dirty="0" err="1" smtClean="0">
                <a:latin typeface="Times New Roman" pitchFamily="18" charset="0"/>
                <a:cs typeface="Times New Roman" pitchFamily="18" charset="0"/>
              </a:rPr>
              <a:t>Merril</a:t>
            </a:r>
            <a:r>
              <a:rPr lang="en-IN" sz="1800" dirty="0" smtClean="0">
                <a:latin typeface="Times New Roman" pitchFamily="18" charset="0"/>
                <a:cs typeface="Times New Roman" pitchFamily="18" charset="0"/>
              </a:rPr>
              <a:t>/Prentice Hall. O 6-7.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Glen, S. Notebook On Ethics, Legal Issues, And Standards For </a:t>
            </a:r>
            <a:r>
              <a:rPr lang="en-IN" sz="1800" dirty="0" err="1" smtClean="0">
                <a:latin typeface="Times New Roman" pitchFamily="18" charset="0"/>
                <a:cs typeface="Times New Roman" pitchFamily="18" charset="0"/>
              </a:rPr>
              <a:t>Counselors</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Guidance &amp; </a:t>
            </a:r>
            <a:r>
              <a:rPr lang="en-IN" sz="1800" dirty="0" err="1" smtClean="0">
                <a:latin typeface="Times New Roman" pitchFamily="18" charset="0"/>
                <a:cs typeface="Times New Roman" pitchFamily="18" charset="0"/>
              </a:rPr>
              <a:t>Counseling</a:t>
            </a:r>
            <a:r>
              <a:rPr lang="en-IN" sz="1800" dirty="0" smtClean="0">
                <a:latin typeface="Times New Roman" pitchFamily="18" charset="0"/>
                <a:cs typeface="Times New Roman" pitchFamily="18" charset="0"/>
              </a:rPr>
              <a:t>: Defining Guidance And </a:t>
            </a:r>
            <a:r>
              <a:rPr lang="en-IN" sz="1800" dirty="0" err="1" smtClean="0">
                <a:latin typeface="Times New Roman" pitchFamily="18" charset="0"/>
                <a:cs typeface="Times New Roman" pitchFamily="18" charset="0"/>
              </a:rPr>
              <a:t>Counseling</a:t>
            </a:r>
            <a:r>
              <a:rPr lang="en-IN" sz="1800" dirty="0" smtClean="0">
                <a:latin typeface="Times New Roman" pitchFamily="18" charset="0"/>
                <a:cs typeface="Times New Roman" pitchFamily="18" charset="0"/>
              </a:rPr>
              <a:t> And The Difference Between Them. (2009) Retrieved From Http://Www.Tvtc.Gov.Sa/English/Trainingunits/Vocationalinsti </a:t>
            </a:r>
            <a:r>
              <a:rPr lang="en-IN" sz="1800" dirty="0" err="1" smtClean="0">
                <a:latin typeface="Times New Roman" pitchFamily="18" charset="0"/>
                <a:cs typeface="Times New Roman" pitchFamily="18" charset="0"/>
              </a:rPr>
              <a:t>tutes</a:t>
            </a:r>
            <a:r>
              <a:rPr lang="en-IN" sz="1800" dirty="0" smtClean="0">
                <a:latin typeface="Times New Roman" pitchFamily="18" charset="0"/>
                <a:cs typeface="Times New Roman" pitchFamily="18" charset="0"/>
              </a:rPr>
              <a:t>/TVTS/Trainees/Pages/</a:t>
            </a:r>
            <a:r>
              <a:rPr lang="en-IN" sz="1800" dirty="0" err="1" smtClean="0">
                <a:latin typeface="Times New Roman" pitchFamily="18" charset="0"/>
                <a:cs typeface="Times New Roman" pitchFamily="18" charset="0"/>
              </a:rPr>
              <a:t>Directionguidance.Aspx</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Hooley, T. (2012). "How The Internet Changed Career: Framing The Relationship Between Career Development And Online Technologies". Journal Of The National Institute For Career Education And </a:t>
            </a:r>
            <a:r>
              <a:rPr lang="en-IN" sz="1800" dirty="0" err="1" smtClean="0">
                <a:latin typeface="Times New Roman" pitchFamily="18" charset="0"/>
                <a:cs typeface="Times New Roman" pitchFamily="18" charset="0"/>
              </a:rPr>
              <a:t>Counseling</a:t>
            </a:r>
            <a:r>
              <a:rPr lang="en-IN" sz="1800" dirty="0" smtClean="0">
                <a:latin typeface="Times New Roman" pitchFamily="18" charset="0"/>
                <a:cs typeface="Times New Roman" pitchFamily="18" charset="0"/>
              </a:rPr>
              <a:t> (NICEC) 29: 3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990</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Carrier guidance organisation process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2021-10-27T14:03:26Z</dcterms:modified>
</cp:coreProperties>
</file>