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Alumni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main aim of the project is to build an interaction between alumni, admin and the students; a system that will be able to manage alumni data of a college and provide easy access to the same. The alumni will also be interested to maintain relations with their institutions. Alumni can communicate to the students regarding job opportunities and the students can share the department technology activities to the alumni. The alumni and the student can communicate only through the admin permission. A system that will be able to manage alumni data of a college and provide easy access to the system. Final year students will be initially given a student login ID. Access to the system can help them in building connections to their projects or for placements. The system will automatically list all Alumni information (name, passing year, company currently working in, ) and their status will be transferred from the student module to the alumni module.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is a computerized system but which is maintained at individual databases </a:t>
            </a:r>
            <a:r>
              <a:rPr lang="en-IN" sz="2000" dirty="0" err="1" smtClean="0">
                <a:latin typeface="Times New Roman" pitchFamily="18" charset="0"/>
                <a:cs typeface="Times New Roman" pitchFamily="18" charset="0"/>
              </a:rPr>
              <a:t>i.e</a:t>
            </a:r>
            <a:r>
              <a:rPr lang="en-IN" sz="2000" dirty="0" smtClean="0">
                <a:latin typeface="Times New Roman" pitchFamily="18" charset="0"/>
                <a:cs typeface="Times New Roman" pitchFamily="18" charset="0"/>
              </a:rPr>
              <a:t> in excels sheets, it’s a time delay process.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maintaining all the records in Excel sheets is difficult.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they want any record , they have to search all the records.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doesn’t provide multiple user accessibility and also doesn’t have different user privileges.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 </a:t>
            </a:r>
            <a:r>
              <a:rPr lang="en-IN" sz="2000" dirty="0" smtClean="0">
                <a:latin typeface="Times New Roman" pitchFamily="18" charset="0"/>
                <a:cs typeface="Times New Roman" pitchFamily="18" charset="0"/>
              </a:rPr>
              <a:t>the system is not accessible for all the employees of the organization.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current system is not completely computerized and manual system in entering students and staff data and handling it.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no centralized database maintenance.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is no easy access to the particular students record.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student cannot easily navigate through the </a:t>
            </a:r>
            <a:r>
              <a:rPr lang="en-IN" sz="2000" dirty="0" smtClean="0">
                <a:latin typeface="Times New Roman" pitchFamily="18" charset="0"/>
                <a:cs typeface="Times New Roman" pitchFamily="18" charset="0"/>
              </a:rPr>
              <a:t>database.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is proposed to be administratively linked to the Deanship of Student Affairs, where the administration mentors the transfer of students from the academic education environment to the operational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importance of the proposed student's portal system lies in the fact that this system academically addresses an issue which has become so crucial in sophisticated organizations especially in university environments aiming at E - government.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current thesis is based on analyzing multi environments in order to design a proposed portal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provides an ability to register alumni online or at a self-reliance at universities under studies.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is completely automated system in handling the college database.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provides centralized database </a:t>
            </a:r>
            <a:r>
              <a:rPr lang="en-IN" sz="2000" dirty="0" smtClean="0">
                <a:latin typeface="Times New Roman" pitchFamily="18" charset="0"/>
                <a:cs typeface="Times New Roman" pitchFamily="18" charset="0"/>
              </a:rPr>
              <a:t>maintenance. </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provides easy access to the particular alumni account or his/her complete </a:t>
            </a:r>
            <a:r>
              <a:rPr lang="en-IN" sz="2000" dirty="0" smtClean="0">
                <a:latin typeface="Times New Roman" pitchFamily="18" charset="0"/>
                <a:cs typeface="Times New Roman" pitchFamily="18" charset="0"/>
              </a:rPr>
              <a:t>details.</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provides student to easily navigate through the application for more information in a most secure manner.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2057400" y="1219200"/>
            <a:ext cx="6172200" cy="5181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8382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system will </a:t>
            </a:r>
            <a:r>
              <a:rPr lang="en-IN" sz="2000" dirty="0" err="1" smtClean="0">
                <a:latin typeface="Times New Roman" pitchFamily="18" charset="0"/>
                <a:cs typeface="Times New Roman" pitchFamily="18" charset="0"/>
              </a:rPr>
              <a:t>beavailable</a:t>
            </a:r>
            <a:r>
              <a:rPr lang="en-IN" sz="2000" dirty="0" smtClean="0">
                <a:latin typeface="Times New Roman" pitchFamily="18" charset="0"/>
                <a:cs typeface="Times New Roman" pitchFamily="18" charset="0"/>
              </a:rPr>
              <a:t> for general public use through the web interface</a:t>
            </a: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non-registered visitor </a:t>
            </a:r>
            <a:r>
              <a:rPr lang="en-IN" sz="2000" dirty="0" err="1" smtClean="0">
                <a:latin typeface="Times New Roman" pitchFamily="18" charset="0"/>
                <a:cs typeface="Times New Roman" pitchFamily="18" charset="0"/>
              </a:rPr>
              <a:t>canlook</a:t>
            </a:r>
            <a:r>
              <a:rPr lang="en-IN" sz="2000" dirty="0" smtClean="0">
                <a:latin typeface="Times New Roman" pitchFamily="18" charset="0"/>
                <a:cs typeface="Times New Roman" pitchFamily="18" charset="0"/>
              </a:rPr>
              <a:t> at the list of graduates according to year of </a:t>
            </a:r>
            <a:r>
              <a:rPr lang="en-IN" sz="2000" dirty="0" err="1" smtClean="0">
                <a:latin typeface="Times New Roman" pitchFamily="18" charset="0"/>
                <a:cs typeface="Times New Roman" pitchFamily="18" charset="0"/>
              </a:rPr>
              <a:t>graduationor</a:t>
            </a:r>
            <a:r>
              <a:rPr lang="en-IN" sz="2000" dirty="0" smtClean="0">
                <a:latin typeface="Times New Roman" pitchFamily="18" charset="0"/>
                <a:cs typeface="Times New Roman" pitchFamily="18" charset="0"/>
              </a:rPr>
              <a:t> a field of study. </a:t>
            </a:r>
            <a:r>
              <a:rPr lang="en-IN" sz="2000" dirty="0" err="1" smtClean="0">
                <a:latin typeface="Times New Roman" pitchFamily="18" charset="0"/>
                <a:cs typeface="Times New Roman" pitchFamily="18" charset="0"/>
              </a:rPr>
              <a:t>Hecan</a:t>
            </a:r>
            <a:r>
              <a:rPr lang="en-IN" sz="2000" dirty="0" smtClean="0">
                <a:latin typeface="Times New Roman" pitchFamily="18" charset="0"/>
                <a:cs typeface="Times New Roman" pitchFamily="18" charset="0"/>
              </a:rPr>
              <a:t> also look at graduates profiles. The level of profile details shown to the public is limited. By default, a public visitor can only see name and surname of a graduate, </a:t>
            </a:r>
            <a:r>
              <a:rPr lang="en-IN" sz="2000" dirty="0" err="1" smtClean="0">
                <a:latin typeface="Times New Roman" pitchFamily="18" charset="0"/>
                <a:cs typeface="Times New Roman" pitchFamily="18" charset="0"/>
              </a:rPr>
              <a:t>yearof</a:t>
            </a:r>
            <a:r>
              <a:rPr lang="en-IN" sz="2000" dirty="0" smtClean="0">
                <a:latin typeface="Times New Roman" pitchFamily="18" charset="0"/>
                <a:cs typeface="Times New Roman" pitchFamily="18" charset="0"/>
              </a:rPr>
              <a:t> graduation and a field of study. The faculty </a:t>
            </a:r>
            <a:r>
              <a:rPr lang="en-IN" sz="2000" dirty="0" err="1" smtClean="0">
                <a:latin typeface="Times New Roman" pitchFamily="18" charset="0"/>
                <a:cs typeface="Times New Roman" pitchFamily="18" charset="0"/>
              </a:rPr>
              <a:t>endeavors</a:t>
            </a:r>
            <a:r>
              <a:rPr lang="en-IN" sz="2000" dirty="0" smtClean="0">
                <a:latin typeface="Times New Roman" pitchFamily="18" charset="0"/>
                <a:cs typeface="Times New Roman" pitchFamily="18" charset="0"/>
              </a:rPr>
              <a:t> to propagate its graduates. Therefore graduates can also add some information about themselves into the </a:t>
            </a:r>
            <a:r>
              <a:rPr lang="en-IN" sz="2000" dirty="0" err="1" smtClean="0">
                <a:latin typeface="Times New Roman" pitchFamily="18" charset="0"/>
                <a:cs typeface="Times New Roman" pitchFamily="18" charset="0"/>
              </a:rPr>
              <a:t>systemduring</a:t>
            </a:r>
            <a:r>
              <a:rPr lang="en-IN" sz="2000" dirty="0" smtClean="0">
                <a:latin typeface="Times New Roman" pitchFamily="18" charset="0"/>
                <a:cs typeface="Times New Roman" pitchFamily="18" charset="0"/>
              </a:rPr>
              <a:t> the study such as working experience, knowledge. Graduates can enable </a:t>
            </a:r>
            <a:r>
              <a:rPr lang="en-IN" sz="2000" dirty="0" err="1" smtClean="0">
                <a:latin typeface="Times New Roman" pitchFamily="18" charset="0"/>
                <a:cs typeface="Times New Roman" pitchFamily="18" charset="0"/>
              </a:rPr>
              <a:t>todisplay</a:t>
            </a:r>
            <a:r>
              <a:rPr lang="en-IN" sz="2000" dirty="0" smtClean="0">
                <a:latin typeface="Times New Roman" pitchFamily="18" charset="0"/>
                <a:cs typeface="Times New Roman" pitchFamily="18" charset="0"/>
              </a:rPr>
              <a:t> this information in their profiles for public visitors. Inserted information </a:t>
            </a:r>
            <a:r>
              <a:rPr lang="en-IN" sz="2000" dirty="0" err="1" smtClean="0">
                <a:latin typeface="Times New Roman" pitchFamily="18" charset="0"/>
                <a:cs typeface="Times New Roman" pitchFamily="18" charset="0"/>
              </a:rPr>
              <a:t>canbe</a:t>
            </a:r>
            <a:r>
              <a:rPr lang="en-IN" sz="2000" dirty="0" smtClean="0">
                <a:latin typeface="Times New Roman" pitchFamily="18" charset="0"/>
                <a:cs typeface="Times New Roman" pitchFamily="18" charset="0"/>
              </a:rPr>
              <a:t> used as an input for generating graduate’s curriculum vitae in </a:t>
            </a:r>
            <a:r>
              <a:rPr lang="en-IN" sz="2000" dirty="0" err="1" smtClean="0">
                <a:latin typeface="Times New Roman" pitchFamily="18" charset="0"/>
                <a:cs typeface="Times New Roman" pitchFamily="18" charset="0"/>
              </a:rPr>
              <a:t>pdf</a:t>
            </a:r>
            <a:r>
              <a:rPr lang="en-IN" sz="2000" dirty="0" smtClean="0">
                <a:latin typeface="Times New Roman" pitchFamily="18" charset="0"/>
                <a:cs typeface="Times New Roman" pitchFamily="18" charset="0"/>
              </a:rPr>
              <a:t> format, which </a:t>
            </a:r>
            <a:r>
              <a:rPr lang="en-IN" sz="2000" dirty="0" err="1" smtClean="0">
                <a:latin typeface="Times New Roman" pitchFamily="18" charset="0"/>
                <a:cs typeface="Times New Roman" pitchFamily="18" charset="0"/>
              </a:rPr>
              <a:t>isprovided</a:t>
            </a:r>
            <a:r>
              <a:rPr lang="en-IN" sz="2000" dirty="0" smtClean="0">
                <a:latin typeface="Times New Roman" pitchFamily="18" charset="0"/>
                <a:cs typeface="Times New Roman" pitchFamily="18" charset="0"/>
              </a:rPr>
              <a:t> automatically. It is in a graduate’s competence, </a:t>
            </a:r>
            <a:r>
              <a:rPr lang="en-IN" sz="2000" dirty="0" err="1" smtClean="0">
                <a:latin typeface="Times New Roman" pitchFamily="18" charset="0"/>
                <a:cs typeface="Times New Roman" pitchFamily="18" charset="0"/>
              </a:rPr>
              <a:t>whichinformation</a:t>
            </a:r>
            <a:r>
              <a:rPr lang="en-IN" sz="2000" dirty="0" smtClean="0">
                <a:latin typeface="Times New Roman" pitchFamily="18" charset="0"/>
                <a:cs typeface="Times New Roman" pitchFamily="18" charset="0"/>
              </a:rPr>
              <a:t> will </a:t>
            </a:r>
            <a:r>
              <a:rPr lang="en-IN" sz="2000" dirty="0" err="1" smtClean="0">
                <a:latin typeface="Times New Roman" pitchFamily="18" charset="0"/>
                <a:cs typeface="Times New Roman" pitchFamily="18" charset="0"/>
              </a:rPr>
              <a:t>besearching</a:t>
            </a:r>
            <a:r>
              <a:rPr lang="en-IN" sz="2000" dirty="0" smtClean="0">
                <a:latin typeface="Times New Roman" pitchFamily="18" charset="0"/>
                <a:cs typeface="Times New Roman" pitchFamily="18" charset="0"/>
              </a:rPr>
              <a:t> pages with their crawlers. A graduate can use it for the building of his </a:t>
            </a:r>
            <a:r>
              <a:rPr lang="en-IN" sz="2000" dirty="0" err="1" smtClean="0">
                <a:latin typeface="Times New Roman" pitchFamily="18" charset="0"/>
                <a:cs typeface="Times New Roman" pitchFamily="18" charset="0"/>
              </a:rPr>
              <a:t>virtualweb</a:t>
            </a:r>
            <a:r>
              <a:rPr lang="en-IN" sz="2000" dirty="0" smtClean="0">
                <a:latin typeface="Times New Roman" pitchFamily="18" charset="0"/>
                <a:cs typeface="Times New Roman" pitchFamily="18" charset="0"/>
              </a:rPr>
              <a:t> identity on the internet.</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https://www.w3schools.com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https://www.wikipedia.org/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https://www.youtube.com/watch?v=-FFGJGPzZJw</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1243</TotalTime>
  <Words>683</Words>
  <Application>Microsoft Office PowerPoint</Application>
  <PresentationFormat>On-screen Show (4:3)</PresentationFormat>
  <Paragraphs>44</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Alumni management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2021-10-27T15:30:37Z</dcterms:modified>
</cp:coreProperties>
</file>