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College notification alert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aim is to replace the traditional notice board with E-notice board. Now no need to maintain number of accounts for sharing information and all college related news, now it will be accessible anywhere anytime just on a single click on your android device. Just install “College notification App” on your android device and you can access all notices of your college in an easy and efficient manner. Admin adds notification manager. Notification manager sends notifications related to scholarship, admission, exams, staff meeting, holidays, events, timetable, achievements and other notices to faculty and students which will be first verified by the admin. Faculty and students get their related notices and can be viewed by them. It achieves high and quick organize between instructor, faculty and students. It saves time, effort by connecting Android application to the educational database of the university using latest technologies.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all the activities are done manually. It is very time consuming. In our proposed system, students can view results using their smart phones (Android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system is fully manual.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Time </a:t>
            </a:r>
            <a:r>
              <a:rPr lang="en-IN" sz="2000" dirty="0" smtClean="0">
                <a:latin typeface="Times New Roman" pitchFamily="18" charset="0"/>
                <a:cs typeface="Times New Roman" pitchFamily="18" charset="0"/>
              </a:rPr>
              <a:t>consumption is more for searching the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Maintaining </a:t>
            </a:r>
            <a:r>
              <a:rPr lang="en-IN" sz="2000" dirty="0" smtClean="0">
                <a:latin typeface="Times New Roman" pitchFamily="18" charset="0"/>
                <a:cs typeface="Times New Roman" pitchFamily="18" charset="0"/>
              </a:rPr>
              <a:t>of data is very difficult.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Students </a:t>
            </a:r>
            <a:r>
              <a:rPr lang="en-IN" sz="2000" dirty="0" smtClean="0">
                <a:latin typeface="Times New Roman" pitchFamily="18" charset="0"/>
                <a:cs typeface="Times New Roman" pitchFamily="18" charset="0"/>
              </a:rPr>
              <a:t>need to queue up at the notice board.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design and develop an android application through which students get notifications anywhere, anytime regarding any information, activities and various events related to their college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of out dated notices is solved in the proposed system where students get their notices instantly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college notification system is a solution to all the problems related to paper based traditional notices.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Difficulty in report generation. </a:t>
            </a:r>
          </a:p>
          <a:p>
            <a:pPr algn="just">
              <a:lnSpc>
                <a:spcPct val="150000"/>
              </a:lnSpc>
            </a:pPr>
            <a:r>
              <a:rPr lang="en-IN" sz="2000" dirty="0" smtClean="0">
                <a:latin typeface="Times New Roman" pitchFamily="18" charset="0"/>
                <a:cs typeface="Times New Roman" pitchFamily="18" charset="0"/>
              </a:rPr>
              <a:t>Lots </a:t>
            </a:r>
            <a:r>
              <a:rPr lang="en-IN" sz="2000" dirty="0" smtClean="0">
                <a:latin typeface="Times New Roman" pitchFamily="18" charset="0"/>
                <a:cs typeface="Times New Roman" pitchFamily="18" charset="0"/>
              </a:rPr>
              <a:t>of paper work and also wastage of papers.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aim of the proposed system is to cut through the chaos and workload, by innovating the current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notifies each and every student and faculty with the application on his android phone, about any notices related to college events, including the other notices.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eliminates the existing issue where the student has to approach the notice board everyday and it also eliminates the pen and paper work of the instructor.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system, students get their related notifications wherever they are without visiting the notice board.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1.Time </a:t>
            </a:r>
            <a:r>
              <a:rPr lang="en-IN" sz="2000" dirty="0" smtClean="0">
                <a:latin typeface="Times New Roman" pitchFamily="18" charset="0"/>
                <a:cs typeface="Times New Roman" pitchFamily="18" charset="0"/>
              </a:rPr>
              <a:t>saving.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Reduces pen and paper 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Students and faculty get their notifications on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Out dated notifications can also be viewed anytime.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Students need not queue up at the notice board.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295400"/>
            <a:ext cx="6629400" cy="48767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the modern world, the use of computers and mobile phones is becoming rampant. As a result, we need to shift from traditional notice board to E-notice board. We developed an android application called college notification system to provide college related notices directly on your android devices. This application presents a simple, convenient and efficient online notification system; thereby it reduces the effort of the students and instructor. This college notification system is a solution to all the problems related to paper based traditional notices.</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S. R. </a:t>
            </a:r>
            <a:r>
              <a:rPr lang="en-IN" sz="2000" dirty="0" err="1" smtClean="0">
                <a:latin typeface="Times New Roman" pitchFamily="18" charset="0"/>
                <a:cs typeface="Times New Roman" pitchFamily="18" charset="0"/>
              </a:rPr>
              <a:t>Bharamagoudar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Geeta</a:t>
            </a:r>
            <a:r>
              <a:rPr lang="en-IN" sz="2000" dirty="0" smtClean="0">
                <a:latin typeface="Times New Roman" pitchFamily="18" charset="0"/>
                <a:cs typeface="Times New Roman" pitchFamily="18" charset="0"/>
              </a:rPr>
              <a:t>, S. G. </a:t>
            </a:r>
            <a:r>
              <a:rPr lang="en-IN" sz="2000" dirty="0" err="1" smtClean="0">
                <a:latin typeface="Times New Roman" pitchFamily="18" charset="0"/>
                <a:cs typeface="Times New Roman" pitchFamily="18" charset="0"/>
              </a:rPr>
              <a:t>Totad</a:t>
            </a:r>
            <a:r>
              <a:rPr lang="en-IN" sz="2000" dirty="0" smtClean="0">
                <a:latin typeface="Times New Roman" pitchFamily="18" charset="0"/>
                <a:cs typeface="Times New Roman" pitchFamily="18" charset="0"/>
              </a:rPr>
              <a:t>, “Web Based Student Information Management System” Assistant Professor, Dept. of Electronics &amp; Communication </a:t>
            </a:r>
            <a:r>
              <a:rPr lang="en-IN" sz="2000" dirty="0" err="1" smtClean="0">
                <a:latin typeface="Times New Roman" pitchFamily="18" charset="0"/>
                <a:cs typeface="Times New Roman" pitchFamily="18" charset="0"/>
              </a:rPr>
              <a:t>Enng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Basaveshwar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Enng</a:t>
            </a:r>
            <a:r>
              <a:rPr lang="en-IN" sz="2000" dirty="0" smtClean="0">
                <a:latin typeface="Times New Roman" pitchFamily="18" charset="0"/>
                <a:cs typeface="Times New Roman" pitchFamily="18" charset="0"/>
              </a:rPr>
              <a:t>. College </a:t>
            </a:r>
            <a:r>
              <a:rPr lang="en-IN" sz="2000" dirty="0" err="1" smtClean="0">
                <a:latin typeface="Times New Roman" pitchFamily="18" charset="0"/>
                <a:cs typeface="Times New Roman" pitchFamily="18" charset="0"/>
              </a:rPr>
              <a:t>Bagalkot</a:t>
            </a:r>
            <a:r>
              <a:rPr lang="en-IN" sz="2000" dirty="0" smtClean="0">
                <a:latin typeface="Times New Roman" pitchFamily="18" charset="0"/>
                <a:cs typeface="Times New Roman" pitchFamily="18" charset="0"/>
              </a:rPr>
              <a:t> Karnataka Associate professor Department of IT,GMR Institute of Technology, RAJAM, Andhra Pradesh Professor, June 2013.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2].“Enhancing Online University Class Management System with Instance Email Feedback Alert”, by </a:t>
            </a:r>
            <a:r>
              <a:rPr lang="en-IN" sz="2000" dirty="0" err="1" smtClean="0">
                <a:latin typeface="Times New Roman" pitchFamily="18" charset="0"/>
                <a:cs typeface="Times New Roman" pitchFamily="18" charset="0"/>
              </a:rPr>
              <a:t>Bongani</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Mabunda</a:t>
            </a:r>
            <a:r>
              <a:rPr lang="en-IN" sz="2000" dirty="0" smtClean="0">
                <a:latin typeface="Times New Roman" pitchFamily="18" charset="0"/>
                <a:cs typeface="Times New Roman" pitchFamily="18" charset="0"/>
              </a:rPr>
              <a:t> Johnson O. </a:t>
            </a:r>
            <a:r>
              <a:rPr lang="en-IN" sz="2000" dirty="0" err="1" smtClean="0">
                <a:latin typeface="Times New Roman" pitchFamily="18" charset="0"/>
                <a:cs typeface="Times New Roman" pitchFamily="18" charset="0"/>
              </a:rPr>
              <a:t>Dehinbo</a:t>
            </a:r>
            <a:r>
              <a:rPr lang="en-IN" sz="2000" dirty="0" smtClean="0">
                <a:latin typeface="Times New Roman" pitchFamily="18" charset="0"/>
                <a:cs typeface="Times New Roman" pitchFamily="18" charset="0"/>
              </a:rPr>
              <a:t>, Proceedings of the World Congress on Engineering and Computer Science 2012 Volume I,ISBN: 978- 988-19251-6-9 ISSN: 2078-0966 (Online),October 24-26, 2012, San Francisco, USA.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[3].</a:t>
            </a:r>
            <a:r>
              <a:rPr lang="en-IN" sz="2000" dirty="0" err="1" smtClean="0">
                <a:latin typeface="Times New Roman" pitchFamily="18" charset="0"/>
                <a:cs typeface="Times New Roman" pitchFamily="18" charset="0"/>
              </a:rPr>
              <a:t>Amita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Dhale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Madhav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Mistry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Tushar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Zore</a:t>
            </a:r>
            <a:r>
              <a:rPr lang="en-IN" sz="2000" dirty="0" smtClean="0">
                <a:latin typeface="Times New Roman" pitchFamily="18" charset="0"/>
                <a:cs typeface="Times New Roman" pitchFamily="18" charset="0"/>
              </a:rPr>
              <a:t>, “A Survey on “Smart Connect” an Android and Web Based Application for College Management System”, Department of C.E., B.D.C.E., </a:t>
            </a:r>
            <a:r>
              <a:rPr lang="en-IN" sz="2000" dirty="0" err="1" smtClean="0">
                <a:latin typeface="Times New Roman" pitchFamily="18" charset="0"/>
                <a:cs typeface="Times New Roman" pitchFamily="18" charset="0"/>
              </a:rPr>
              <a:t>Sewagram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Wardha</a:t>
            </a:r>
            <a:r>
              <a:rPr lang="en-IN" sz="2000" dirty="0" smtClean="0">
                <a:latin typeface="Times New Roman" pitchFamily="18" charset="0"/>
                <a:cs typeface="Times New Roman" pitchFamily="18" charset="0"/>
              </a:rPr>
              <a:t>, 11 November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"College Parent Interaction using Android Application", by </a:t>
            </a:r>
            <a:r>
              <a:rPr lang="en-IN" sz="2000" dirty="0" err="1" smtClean="0">
                <a:latin typeface="Times New Roman" pitchFamily="18" charset="0"/>
                <a:cs typeface="Times New Roman" pitchFamily="18" charset="0"/>
              </a:rPr>
              <a:t>Pallavi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Mohadikar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Narsin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Mulani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Afnan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Shaikh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Rachna</a:t>
            </a:r>
            <a:r>
              <a:rPr lang="en-IN" sz="2000" dirty="0" smtClean="0">
                <a:latin typeface="Times New Roman" pitchFamily="18" charset="0"/>
                <a:cs typeface="Times New Roman" pitchFamily="18" charset="0"/>
              </a:rPr>
              <a:t> Sable, International Journal of Computer Science and Network (IJCSN),ISSN (Online) : 2277-5420 Volume 4, Issue 1 (February 2015),www.IJCSN.org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5].International Journal of Science, Engineering and Technology Research (IJSETR), Volume 3, Issue 6, June 2014</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821</Words>
  <Application>Microsoft Office PowerPoint</Application>
  <PresentationFormat>On-screen Show (4:3)</PresentationFormat>
  <Paragraphs>48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College notification alert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2021-10-25T14:08:00Z</dcterms:modified>
</cp:coreProperties>
</file>