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RTO vehicle tracking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Vehicle </a:t>
            </a:r>
            <a:r>
              <a:rPr lang="en-IN" sz="1900" dirty="0" smtClean="0">
                <a:latin typeface="Times New Roman" pitchFamily="18" charset="0"/>
                <a:cs typeface="Times New Roman" pitchFamily="18" charset="0"/>
              </a:rPr>
              <a:t>tracking system is a well-established technology in this era which is used by fleet system and owner of vehicle all over the world. It is a very safe and reliable technology. In our thesis we are going to design a system which is used for tracking and positioning of any vehicle by using Global Positioning System [GPS] and Global System for Mobile Communication [GSM]. We will be primarily focusing on tracking a Solar Assisted Rickshaw Van using </a:t>
            </a:r>
            <a:r>
              <a:rPr lang="en-IN" sz="1900" dirty="0" err="1" smtClean="0">
                <a:latin typeface="Times New Roman" pitchFamily="18" charset="0"/>
                <a:cs typeface="Times New Roman" pitchFamily="18" charset="0"/>
              </a:rPr>
              <a:t>Arduino</a:t>
            </a:r>
            <a:r>
              <a:rPr lang="en-IN" sz="1900" dirty="0" smtClean="0">
                <a:latin typeface="Times New Roman" pitchFamily="18" charset="0"/>
                <a:cs typeface="Times New Roman" pitchFamily="18" charset="0"/>
              </a:rPr>
              <a:t> Uno R3 and GSM module sim908. The design is an embedded application, which will continuously monitor a moving vehicle and report the status of vehicle on demand. For doing so the </a:t>
            </a:r>
            <a:r>
              <a:rPr lang="en-IN" sz="1900" dirty="0" err="1" smtClean="0">
                <a:latin typeface="Times New Roman" pitchFamily="18" charset="0"/>
                <a:cs typeface="Times New Roman" pitchFamily="18" charset="0"/>
              </a:rPr>
              <a:t>Arduino</a:t>
            </a:r>
            <a:r>
              <a:rPr lang="en-IN" sz="1900" dirty="0" smtClean="0">
                <a:latin typeface="Times New Roman" pitchFamily="18" charset="0"/>
                <a:cs typeface="Times New Roman" pitchFamily="18" charset="0"/>
              </a:rPr>
              <a:t> Uno R3 is interfaced serially to a GSM modem and GPS receiver. The GSM modem is used to continuously send the position of the vehicle from remote place. The GPS modem that uses satellite technology for its navigation system will continuously give data like longitude, latitude, speed , distance travelled etc.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the request by user is sent to the number at the modem in the form of SMS, the system automatically sends a return reply to the mobile indicating the position of the vehicle in terms of latitude and longitude via SMS. We will also view the position of vehicle on a digital mapping i.e. on Google map with the help of software via Internet. For this we will be using the software XAMPP and Google Map API. XAMPP is a free and open source cross-platform web server solution stack package consisting mainly of the Apache HTTP Server,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and interpreters for scripts is written in PHP and Perl programming languages. The Google Maps API allow for the embedding of Google Maps onto web pages using a JavaScript interface which is designed to work on desktop browser application. The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is used to store all the data of the GPS and Google Map API is used display the location information through a Google Map. We will also be able to control the vehicle if it is stolen.</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retrieved data may be made available in a form basically the same as it is stored in the database or in a new form obtained by altering or combining existing data from the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End-users operate on this tier and they know nothing about any existence of the database beyond this layer.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can be various other applications that can be built over our existing platform.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mobile application that we have done in synchronization with the web page can be further modified by including more advanced features with existing ones.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a wide range of applications can be implemented to make this tracking system a more desirable and beneficial as well.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That is it is unlikely to work indoor or may even have problem outside where it has no clear path of transmitting to and receiving signal from satellites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Vehicle tracking systems are commonly used by fleet operators for fleet management functions such as fleet tracking, routing, dispatch, on-board information and </a:t>
            </a:r>
            <a:r>
              <a:rPr lang="en-IN" sz="2000" dirty="0" smtClean="0">
                <a:latin typeface="Times New Roman" pitchFamily="18" charset="0"/>
                <a:cs typeface="Times New Roman" pitchFamily="18" charset="0"/>
              </a:rPr>
              <a:t>security. </a:t>
            </a:r>
          </a:p>
          <a:p>
            <a:pPr algn="just">
              <a:lnSpc>
                <a:spcPct val="150000"/>
              </a:lnSpc>
            </a:pPr>
            <a:r>
              <a:rPr lang="en-IN" sz="2000" dirty="0" smtClean="0">
                <a:latin typeface="Times New Roman" pitchFamily="18" charset="0"/>
                <a:cs typeface="Times New Roman" pitchFamily="18" charset="0"/>
              </a:rPr>
              <a:t>Commercial </a:t>
            </a:r>
            <a:r>
              <a:rPr lang="en-IN" sz="2000" dirty="0" smtClean="0">
                <a:latin typeface="Times New Roman" pitchFamily="18" charset="0"/>
                <a:cs typeface="Times New Roman" pitchFamily="18" charset="0"/>
              </a:rPr>
              <a:t>fleet operators as well as urban transport companies use this system for various purposes that include monitoring schedules of buses in service, triggering any change of buses' destination and manage per-recorded announcements for passengers.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also updates the driver telling him how early or late he is at any given time making it easier for the driver.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vehicle tracking system is one of the biggest technological advancements for security purpose. It enables the owner to virtually keep an eye on his vehicle any time and from anywhere in the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vehicle tracking system combines the installation of an electronic device in a vehicle with purpose-designed software to allow the owner to monitor the vehicle, collecting data in the process from the field and deliver it to the base of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vehicle tracking system plays a vital role if it is used in any companies or organization for any kind of delivery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features are actually not only limited to what we added but also more technical features can be developed to enhance this tracking purpose.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are many advantages associated with a real time tracker.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most important advantage is that the GPS locater is convenience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AGPS system, a terrestrial RF network is used to improve the performance of GPS receivers as it provides information about the satellite constellation directly to the GPS receivers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GPS signals are extremely weak and present unique demands on the antenna so the choice of antenna plays an important role in GPS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 monitoring discourages dangerous and inefficient driving practices of drivers which lead to increased vehicle security and driver </a:t>
            </a:r>
            <a:r>
              <a:rPr lang="en-IN" sz="2000" dirty="0" smtClean="0">
                <a:latin typeface="Times New Roman" pitchFamily="18" charset="0"/>
                <a:cs typeface="Times New Roman" pitchFamily="18" charset="0"/>
              </a:rPr>
              <a:t>safety.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524000"/>
            <a:ext cx="6553200"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our thesis we have developed a vehicle tracking system that is flexible, customizable and accurate. The GSM modem was configured and we tested and implemented the tracking system to monitor the </a:t>
            </a:r>
            <a:r>
              <a:rPr lang="en-IN" sz="1700" dirty="0" err="1" smtClean="0">
                <a:latin typeface="Times New Roman" pitchFamily="18" charset="0"/>
                <a:cs typeface="Times New Roman" pitchFamily="18" charset="0"/>
              </a:rPr>
              <a:t>vehicle‟s</a:t>
            </a:r>
            <a:r>
              <a:rPr lang="en-IN" sz="1700" dirty="0" smtClean="0">
                <a:latin typeface="Times New Roman" pitchFamily="18" charset="0"/>
                <a:cs typeface="Times New Roman" pitchFamily="18" charset="0"/>
              </a:rPr>
              <a:t> location via SMS and online on Google map. To display the position on Google map we have used Google map API. The </a:t>
            </a:r>
            <a:r>
              <a:rPr lang="en-IN" sz="1700" dirty="0" err="1" smtClean="0">
                <a:latin typeface="Times New Roman" pitchFamily="18" charset="0"/>
                <a:cs typeface="Times New Roman" pitchFamily="18" charset="0"/>
              </a:rPr>
              <a:t>Arduino</a:t>
            </a:r>
            <a:r>
              <a:rPr lang="en-IN" sz="1700" dirty="0" smtClean="0">
                <a:latin typeface="Times New Roman" pitchFamily="18" charset="0"/>
                <a:cs typeface="Times New Roman" pitchFamily="18" charset="0"/>
              </a:rPr>
              <a:t> is the brain of the system and the GSM modem is controlled by AT commands that enable data transmission over GSM network while the GPS provide the location data. Whenever the GPS receives a new data it is updated in the database and hence we are able to see the location on the Google map. We thought of designing a real time vehicle tracking system in our thesis keeping the scenario of Bangladesh in mind where vehicle theft is rapidly increasing. Our device can provide good control on carjacking. The system provides accurate data in real time that makes it possible for the user to track the vehicle and it also enable an early retrieval if the car is stolen. Implementation of GPS tracker in vehicle can certainly bring revolutionary change in developing country like Bangladesh where there is very high urban as well as rural vehicular transition every day. There can be various other applications that can be built over our existing platform. Hence, we have designed our system in such a way that upgrading this system is very easy which makes it open for future requirement without the need of rebuilding everything from scratch, which makes our system even more efficient. This thesis has widely increased our knowledge of GPS and also improved our programming skills. We have also ensured the reliability of our system through various field tests that we have done during our thesis and the initial results that we obtained through our prototype are very promising. This makes our thesis complete, robust and we can even think of commercialization of this system in future.</a:t>
            </a:r>
            <a:endParaRPr lang="en-US" sz="17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“TRACKING SYSTEM USING GSM, GPS &amp; ARM7” by ASHUTOSH UPADHAYA ,SAMIR BOTHRA, RASHMI SINGH, SHIVANSHU GUPTA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http://www.teletrac.com/fleet-management/topics/history-gps-tracking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http://www.fleetistics.com/history-gps-satellites.php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 Review on GSM and GPS Based Vehicle Tracking System by </a:t>
            </a:r>
            <a:r>
              <a:rPr lang="en-IN" sz="2000" dirty="0" err="1" smtClean="0">
                <a:latin typeface="Times New Roman" pitchFamily="18" charset="0"/>
                <a:cs typeface="Times New Roman" pitchFamily="18" charset="0"/>
              </a:rPr>
              <a:t>Dinesh</a:t>
            </a:r>
            <a:r>
              <a:rPr lang="en-IN" sz="2000" dirty="0" smtClean="0">
                <a:latin typeface="Times New Roman" pitchFamily="18" charset="0"/>
                <a:cs typeface="Times New Roman" pitchFamily="18" charset="0"/>
              </a:rPr>
              <a:t> Suresh </a:t>
            </a:r>
            <a:r>
              <a:rPr lang="en-IN" sz="2000" dirty="0" err="1" smtClean="0">
                <a:latin typeface="Times New Roman" pitchFamily="18" charset="0"/>
                <a:cs typeface="Times New Roman" pitchFamily="18" charset="0"/>
              </a:rPr>
              <a:t>Bhadane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PritamB.Bharati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Sanjeev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A.Shukla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MonaliD.Wani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KishorK.Ambekar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5]https://forums.oneplus.net/threads/top-5-features-of-arduino-uno-r3-my-first-articlehere.330321/</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https://www.arduino.cc/en/Main/ArduinoBoardUno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http://www.gammon.com.au/power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http://www.sabreadv.com/simcom-gsm-sim908/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9]http://www.simcom.ee/modules/gsm-gprs-gps/sim908/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10]http://web.ics.purdue.edu/~ecalais/teaching/geodesy/GPS_observables.pdf</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1311</Words>
  <Application>Microsoft Office PowerPoint</Application>
  <PresentationFormat>On-screen Show (4:3)</PresentationFormat>
  <Paragraphs>53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RTO vehicle tracking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2021-10-23T15:40:28Z</dcterms:modified>
</cp:coreProperties>
</file>