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Ration card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developed a smart ration card the usage of Radio Frequency identity (RFID) method to save you the ration forgery as there are probabilities that the shopkeeper may additionally promote the cloth to a person else and take the profit and put a few false amount of their statistics. In this device, a RFID tag is used that includes the member of the family information and the consumer desires to show this tag to the RFID reader. The microcontroller related to the reader will tests for the user authentication. If the user is found real then the quantity of ration to take delivery of to the purchaser in keeping with the total quantity of own family members might be displayed on show device. This smart ration card is free from theft as the statistics approximately the delivered ration may be ship at once to the authorities without guide feeding the use of international device for cellular communication (GSM) technique.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general public having a ration card to shop for the substances from the ration shops.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get the fabric from the ratio store, first need to publish the ration card and they may put the signal within the ratio card relies upon at the substances.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may be chance to promote the fabric to unauthorized character without intimation to owner.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every occasion an unauthorized person attempts to use the ration card then concurrently get alert to unique character thru GSM.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RFID generation it's far used to offer safety for authorizes character i.e. family members however in this device massive quantity of statistics storage isn't always applicable.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Ration </a:t>
            </a:r>
            <a:r>
              <a:rPr lang="en-IN" sz="2000" dirty="0" smtClean="0">
                <a:latin typeface="Times New Roman" pitchFamily="18" charset="0"/>
                <a:cs typeface="Times New Roman" pitchFamily="18" charset="0"/>
              </a:rPr>
              <a:t>card holder unable to know what is the current stock status.</a:t>
            </a:r>
          </a:p>
          <a:p>
            <a:pPr algn="just">
              <a:lnSpc>
                <a:spcPct val="150000"/>
              </a:lnSpc>
            </a:pPr>
            <a:r>
              <a:rPr lang="en-IN" sz="2000" dirty="0" smtClean="0">
                <a:latin typeface="Times New Roman" pitchFamily="18" charset="0"/>
                <a:cs typeface="Times New Roman" pitchFamily="18" charset="0"/>
              </a:rPr>
              <a:t>Distributor </a:t>
            </a:r>
            <a:r>
              <a:rPr lang="en-IN" sz="2000" dirty="0" smtClean="0">
                <a:latin typeface="Times New Roman" pitchFamily="18" charset="0"/>
                <a:cs typeface="Times New Roman" pitchFamily="18" charset="0"/>
              </a:rPr>
              <a:t>undergoes illegal activities and fake transactions because of </a:t>
            </a: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reason end users are under loss and won’t get their proper stock.</a:t>
            </a:r>
          </a:p>
          <a:p>
            <a:pPr algn="just">
              <a:lnSpc>
                <a:spcPct val="150000"/>
              </a:lnSpc>
            </a:pPr>
            <a:r>
              <a:rPr lang="en-IN" sz="2000" dirty="0" smtClean="0">
                <a:latin typeface="Times New Roman" pitchFamily="18" charset="0"/>
                <a:cs typeface="Times New Roman" pitchFamily="18" charset="0"/>
              </a:rPr>
              <a:t>Government </a:t>
            </a:r>
            <a:r>
              <a:rPr lang="en-IN" sz="2000" dirty="0" smtClean="0">
                <a:latin typeface="Times New Roman" pitchFamily="18" charset="0"/>
                <a:cs typeface="Times New Roman" pitchFamily="18" charset="0"/>
              </a:rPr>
              <a:t>are unable to find out valid ration cards.</a:t>
            </a:r>
          </a:p>
          <a:p>
            <a:pPr algn="just">
              <a:lnSpc>
                <a:spcPct val="150000"/>
              </a:lnSpc>
            </a:pPr>
            <a:r>
              <a:rPr lang="en-IN" sz="2000" dirty="0" smtClean="0">
                <a:latin typeface="Times New Roman" pitchFamily="18" charset="0"/>
                <a:cs typeface="Times New Roman" pitchFamily="18" charset="0"/>
              </a:rPr>
              <a:t>Government </a:t>
            </a:r>
            <a:r>
              <a:rPr lang="en-IN" sz="2000" dirty="0" smtClean="0">
                <a:latin typeface="Times New Roman" pitchFamily="18" charset="0"/>
                <a:cs typeface="Times New Roman" pitchFamily="18" charset="0"/>
              </a:rPr>
              <a:t>doesn’t know how many users are there in particular city or </a:t>
            </a:r>
            <a:r>
              <a:rPr lang="en-IN" sz="2000" dirty="0" smtClean="0">
                <a:latin typeface="Times New Roman" pitchFamily="18" charset="0"/>
                <a:cs typeface="Times New Roman" pitchFamily="18" charset="0"/>
              </a:rPr>
              <a:t>district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process done by manually using paper and this data can be lost in </a:t>
            </a: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accidents like fire etc.</a:t>
            </a:r>
          </a:p>
          <a:p>
            <a:pPr algn="just">
              <a:lnSpc>
                <a:spcPct val="150000"/>
              </a:lnSpc>
            </a:pPr>
            <a:r>
              <a:rPr lang="en-IN" sz="2000" dirty="0" smtClean="0">
                <a:latin typeface="Times New Roman" pitchFamily="18" charset="0"/>
                <a:cs typeface="Times New Roman" pitchFamily="18" charset="0"/>
              </a:rPr>
              <a:t>Fast </a:t>
            </a:r>
            <a:r>
              <a:rPr lang="en-IN" sz="2000" dirty="0" smtClean="0">
                <a:latin typeface="Times New Roman" pitchFamily="18" charset="0"/>
                <a:cs typeface="Times New Roman" pitchFamily="18" charset="0"/>
              </a:rPr>
              <a:t>report generation is not possible.</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“RATION CARD MANAGEMENT SYSTEM” is an efficient </a:t>
            </a:r>
            <a:r>
              <a:rPr lang="en-IN" sz="2000" dirty="0" smtClean="0">
                <a:latin typeface="Times New Roman" pitchFamily="18" charset="0"/>
                <a:cs typeface="Times New Roman" pitchFamily="18" charset="0"/>
              </a:rPr>
              <a:t>way and </a:t>
            </a:r>
            <a:r>
              <a:rPr lang="en-IN" sz="2000" dirty="0" smtClean="0">
                <a:latin typeface="Times New Roman" pitchFamily="18" charset="0"/>
                <a:cs typeface="Times New Roman" pitchFamily="18" charset="0"/>
              </a:rPr>
              <a:t>is said to be a web based application with interface for maintaining </a:t>
            </a:r>
            <a:r>
              <a:rPr lang="en-IN" sz="2000" dirty="0" smtClean="0">
                <a:latin typeface="Times New Roman" pitchFamily="18" charset="0"/>
                <a:cs typeface="Times New Roman" pitchFamily="18" charset="0"/>
              </a:rPr>
              <a:t>the database </a:t>
            </a:r>
            <a:r>
              <a:rPr lang="en-IN" sz="2000" dirty="0" smtClean="0">
                <a:latin typeface="Times New Roman" pitchFamily="18" charset="0"/>
                <a:cs typeface="Times New Roman" pitchFamily="18" charset="0"/>
              </a:rPr>
              <a:t>online. </a:t>
            </a:r>
          </a:p>
          <a:p>
            <a:pPr algn="just">
              <a:lnSpc>
                <a:spcPct val="150000"/>
              </a:lnSpc>
            </a:pPr>
            <a:r>
              <a:rPr lang="en-IN" sz="2000" dirty="0" smtClean="0">
                <a:latin typeface="Times New Roman" pitchFamily="18" charset="0"/>
                <a:cs typeface="Times New Roman" pitchFamily="18" charset="0"/>
              </a:rPr>
              <a:t>It is </a:t>
            </a:r>
            <a:r>
              <a:rPr lang="en-IN" sz="2000" dirty="0" smtClean="0">
                <a:latin typeface="Times New Roman" pitchFamily="18" charset="0"/>
                <a:cs typeface="Times New Roman" pitchFamily="18" charset="0"/>
              </a:rPr>
              <a:t>very helpful to all ration card </a:t>
            </a:r>
            <a:r>
              <a:rPr lang="en-IN" sz="2000" dirty="0" err="1" smtClean="0">
                <a:latin typeface="Times New Roman" pitchFamily="18" charset="0"/>
                <a:cs typeface="Times New Roman" pitchFamily="18" charset="0"/>
              </a:rPr>
              <a:t>holders,and</a:t>
            </a:r>
            <a:r>
              <a:rPr lang="en-IN" sz="2000" dirty="0" smtClean="0">
                <a:latin typeface="Times New Roman" pitchFamily="18" charset="0"/>
                <a:cs typeface="Times New Roman" pitchFamily="18" charset="0"/>
              </a:rPr>
              <a:t> provides services like </a:t>
            </a:r>
            <a:r>
              <a:rPr lang="en-IN" sz="2000" dirty="0" smtClean="0">
                <a:latin typeface="Times New Roman" pitchFamily="18" charset="0"/>
                <a:cs typeface="Times New Roman" pitchFamily="18" charset="0"/>
              </a:rPr>
              <a:t>information of current stock status in FCS, rates of materials which is fixed </a:t>
            </a:r>
            <a:r>
              <a:rPr lang="en-IN" sz="2000" dirty="0" smtClean="0">
                <a:latin typeface="Times New Roman" pitchFamily="18" charset="0"/>
                <a:cs typeface="Times New Roman" pitchFamily="18" charset="0"/>
              </a:rPr>
              <a:t>by state </a:t>
            </a:r>
            <a:r>
              <a:rPr lang="en-IN" sz="2000" dirty="0" smtClean="0">
                <a:latin typeface="Times New Roman" pitchFamily="18" charset="0"/>
                <a:cs typeface="Times New Roman" pitchFamily="18" charset="0"/>
              </a:rPr>
              <a:t>government and also provides name of license holder, stock, holiday </a:t>
            </a:r>
            <a:r>
              <a:rPr lang="en-IN" sz="2000" dirty="0" smtClean="0">
                <a:latin typeface="Times New Roman" pitchFamily="18" charset="0"/>
                <a:cs typeface="Times New Roman" pitchFamily="18" charset="0"/>
              </a:rPr>
              <a:t>notice and </a:t>
            </a:r>
            <a:r>
              <a:rPr lang="en-IN" sz="2000" dirty="0" smtClean="0">
                <a:latin typeface="Times New Roman" pitchFamily="18" charset="0"/>
                <a:cs typeface="Times New Roman" pitchFamily="18" charset="0"/>
              </a:rPr>
              <a:t>many more.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makes sure that all the information relating to each data is up </a:t>
            </a:r>
            <a:r>
              <a:rPr lang="en-IN" sz="2000" dirty="0" smtClean="0">
                <a:latin typeface="Times New Roman" pitchFamily="18" charset="0"/>
                <a:cs typeface="Times New Roman" pitchFamily="18" charset="0"/>
              </a:rPr>
              <a:t>to date </a:t>
            </a:r>
            <a:r>
              <a:rPr lang="en-IN" sz="2000" dirty="0" smtClean="0">
                <a:latin typeface="Times New Roman" pitchFamily="18" charset="0"/>
                <a:cs typeface="Times New Roman" pitchFamily="18" charset="0"/>
              </a:rPr>
              <a:t>and accurate.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Useful in providing transparency to both government and customer.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Reduce </a:t>
            </a:r>
            <a:r>
              <a:rPr lang="en-IN" sz="2000" dirty="0" smtClean="0">
                <a:latin typeface="Times New Roman" pitchFamily="18" charset="0"/>
                <a:cs typeface="Times New Roman" pitchFamily="18" charset="0"/>
              </a:rPr>
              <a:t>paper 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User </a:t>
            </a:r>
            <a:r>
              <a:rPr lang="en-IN" sz="2000" dirty="0" smtClean="0">
                <a:latin typeface="Times New Roman" pitchFamily="18" charset="0"/>
                <a:cs typeface="Times New Roman" pitchFamily="18" charset="0"/>
              </a:rPr>
              <a:t>friendly.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Reduce </a:t>
            </a:r>
            <a:r>
              <a:rPr lang="en-IN" sz="2000" dirty="0" smtClean="0">
                <a:latin typeface="Times New Roman" pitchFamily="18" charset="0"/>
                <a:cs typeface="Times New Roman" pitchFamily="18" charset="0"/>
              </a:rPr>
              <a:t>corruption.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Access </a:t>
            </a:r>
            <a:r>
              <a:rPr lang="en-IN" sz="2000" dirty="0" smtClean="0">
                <a:latin typeface="Times New Roman" pitchFamily="18" charset="0"/>
                <a:cs typeface="Times New Roman" pitchFamily="18" charset="0"/>
              </a:rPr>
              <a:t>to authorized person only.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Active </a:t>
            </a:r>
            <a:r>
              <a:rPr lang="en-IN" sz="2000" dirty="0" smtClean="0">
                <a:latin typeface="Times New Roman" pitchFamily="18" charset="0"/>
                <a:cs typeface="Times New Roman" pitchFamily="18" charset="0"/>
              </a:rPr>
              <a:t>contribution step towards Digital </a:t>
            </a:r>
            <a:r>
              <a:rPr lang="en-IN" sz="2000" dirty="0" smtClean="0">
                <a:latin typeface="Times New Roman" pitchFamily="18" charset="0"/>
                <a:cs typeface="Times New Roman" pitchFamily="18" charset="0"/>
              </a:rPr>
              <a:t>India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752600" y="1371600"/>
            <a:ext cx="6705600" cy="4648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traditional gadget has drawbacks like malpractices, low processing speed, lengthy ready time at ration keep to get fabric and fabric robbery in ration keep with none acknowledgement to government and patron. To triumph over above troubles, automated ration save played critical function. The automatic ration save concerned RFID in addition to GSM generation to distribute the kerosene or grain material. Ration card is replaced with the aid of RFID and data is dispatched to customer the use of GSM module. The proposed device creates the transparency in public distribution device as the paintings will become computerized. With the assist of this machine, it's far possible to make public distribution system green and free from malpractices. The proposed machine has blessings like it's miles helpful to prevent malpractices at ration shop, maintain information well, reduces paper work, time saving approach and cost powerful</a:t>
            </a:r>
            <a:r>
              <a:rPr lang="en-IN"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692</Words>
  <Application>Microsoft Office PowerPoint</Application>
  <PresentationFormat>On-screen Show (4:3)</PresentationFormat>
  <Paragraphs>42</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Ration card management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2021-10-23T13:35:39Z</dcterms:modified>
</cp:coreProperties>
</file>