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Department project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Managing </a:t>
            </a:r>
            <a:r>
              <a:rPr lang="en-IN" sz="2000" dirty="0" smtClean="0">
                <a:latin typeface="Times New Roman" pitchFamily="18" charset="0"/>
                <a:cs typeface="Times New Roman" pitchFamily="18" charset="0"/>
              </a:rPr>
              <a:t>and controlling the final year projects of students using manual or traditional process is a very tedious job. The main aim of this project is to create an automated system for managing all the activities of projects. Project management system is a system for managing, controlling, monitoring the final year projects of students. It is a web based portal or application which is useful for students, project coordinator and project guide. Firstly all the students need to register into the system using registration form. Then registered students can login into the system using their id and password to get authenticated.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When the students login to the system, then they will form the groups by their own. Similarly, project guide needs to login into the system using their id and password. PMS also allows the group of the students to provide at least three project domains and then system will automatically assign the guides to the group of students. Project coordinator is main aspect of the system which will assign different tasks to the students. Project coordinator and project guide is co-ordinate with each other. Depending upon the different parameters, the work is assigned by the coordinator and the progress chart of the group is created. For creating progress chart we are using a work breakdown structure (WBS). Depending on progress charts the marks will automatically get assigned for particular group of the students.</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system of system of project management is manual. Project coordinator or guide gives task for student manually.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Student </a:t>
            </a:r>
            <a:r>
              <a:rPr lang="en-IN" sz="2000" dirty="0" smtClean="0">
                <a:latin typeface="Times New Roman" pitchFamily="18" charset="0"/>
                <a:cs typeface="Times New Roman" pitchFamily="18" charset="0"/>
              </a:rPr>
              <a:t>complete the work which is given by coordinator or guide and submits manually, in this system all work is done by manually so it can take more time to complete project related 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Project </a:t>
            </a:r>
            <a:r>
              <a:rPr lang="en-IN" sz="2000" dirty="0" smtClean="0">
                <a:latin typeface="Times New Roman" pitchFamily="18" charset="0"/>
                <a:cs typeface="Times New Roman" pitchFamily="18" charset="0"/>
              </a:rPr>
              <a:t>coordinator or guide requires remembering in mind when student completed the work so it is difficult for Project coordinator or guide which student completed the task and when.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existing system does not help users to get right information at right time and user cannot manage project development easily to achieve the main goal.</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1. It </a:t>
            </a:r>
            <a:r>
              <a:rPr lang="en-IN" sz="2000" dirty="0" smtClean="0">
                <a:latin typeface="Times New Roman" pitchFamily="18" charset="0"/>
                <a:cs typeface="Times New Roman" pitchFamily="18" charset="0"/>
              </a:rPr>
              <a:t>is time consuming.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Right information is not retrieved at right time.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3. </a:t>
            </a:r>
            <a:r>
              <a:rPr lang="en-IN" sz="2000" dirty="0" smtClean="0">
                <a:latin typeface="Times New Roman" pitchFamily="18" charset="0"/>
                <a:cs typeface="Times New Roman" pitchFamily="18" charset="0"/>
              </a:rPr>
              <a:t>Any updates to the data by team members or the Project coordinator or guide cannot see immediately by the rest of the team.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All work is done manually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proposed system we can implement a system which can manage project cognate all work consummated by utilized and Project coordinator or guide.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Coordinator </a:t>
            </a:r>
            <a:r>
              <a:rPr lang="en-IN" sz="2000" dirty="0" smtClean="0">
                <a:latin typeface="Times New Roman" pitchFamily="18" charset="0"/>
                <a:cs typeface="Times New Roman" pitchFamily="18" charset="0"/>
              </a:rPr>
              <a:t>updates project cognate information, view work done by a student at which time and view progress chart of work done by student, progress chart is developed utilizing WBS (“Work Breakdown Structure”).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Student </a:t>
            </a:r>
            <a:r>
              <a:rPr lang="en-IN" sz="2000" dirty="0" smtClean="0">
                <a:latin typeface="Times New Roman" pitchFamily="18" charset="0"/>
                <a:cs typeface="Times New Roman" pitchFamily="18" charset="0"/>
              </a:rPr>
              <a:t>retrieved the given work information updates and consummates this work at given time and submits into the project management system.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project management system as a database of management information upon which to make strategic decisions concerning the companies operating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aim </a:t>
            </a:r>
            <a:r>
              <a:rPr lang="en-IN" sz="2000" dirty="0" smtClean="0">
                <a:latin typeface="Times New Roman" pitchFamily="18" charset="0"/>
                <a:cs typeface="Times New Roman" pitchFamily="18" charset="0"/>
              </a:rPr>
              <a:t>of strategic programme management was to improve control over work operations and utilise human resource skills as efficiently as possible.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nature of project development results in peaks and troughs for specific types of </a:t>
            </a:r>
            <a:r>
              <a:rPr lang="en-IN" sz="2000" dirty="0" smtClean="0">
                <a:latin typeface="Times New Roman" pitchFamily="18" charset="0"/>
                <a:cs typeface="Times New Roman" pitchFamily="18" charset="0"/>
              </a:rPr>
              <a:t>skills.</a:t>
            </a:r>
          </a:p>
          <a:p>
            <a:pPr algn="just">
              <a:lnSpc>
                <a:spcPct val="150000"/>
              </a:lnSpc>
            </a:pPr>
            <a:r>
              <a:rPr lang="en-IN" sz="2000" dirty="0" smtClean="0">
                <a:latin typeface="Times New Roman" pitchFamily="18" charset="0"/>
                <a:cs typeface="Times New Roman" pitchFamily="18" charset="0"/>
              </a:rPr>
              <a:t>To date while much research has been conducted on micro-electronic technologies and their impacts few studies have investigated the nature of project management software, its control capabilities and how it can be designed and used to increase managerial control over human resources.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905000" y="1752600"/>
            <a:ext cx="6400800" cy="4190999"/>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4572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Project </a:t>
            </a:r>
            <a:r>
              <a:rPr lang="en-IN" sz="2000" dirty="0" smtClean="0">
                <a:latin typeface="Times New Roman" pitchFamily="18" charset="0"/>
                <a:cs typeface="Times New Roman" pitchFamily="18" charset="0"/>
              </a:rPr>
              <a:t>Management System (PMS) is a very effective application which can be used to a great extent. PMS have many advantages over the traditional system. Some of these advantages are centralized data, up-to-date status reporting, E-mail notification, ease of use, backups etc. The use of this application reduces the extra time and efforts required to manage and monitor the final year projects in colleges. We are using a </a:t>
            </a:r>
            <a:r>
              <a:rPr lang="en-IN" sz="2000" dirty="0" err="1" smtClean="0">
                <a:latin typeface="Times New Roman" pitchFamily="18" charset="0"/>
                <a:cs typeface="Times New Roman" pitchFamily="18" charset="0"/>
              </a:rPr>
              <a:t>Hashmap</a:t>
            </a:r>
            <a:r>
              <a:rPr lang="en-IN" sz="2000" dirty="0" smtClean="0">
                <a:latin typeface="Times New Roman" pitchFamily="18" charset="0"/>
                <a:cs typeface="Times New Roman" pitchFamily="18" charset="0"/>
              </a:rPr>
              <a:t> feature of java to automatically assign the guides to the groups of students and different phases of WBS (work breakdown structure) for grading of the particular group. It also provides a good interface which is easy to understand by the users and helps in adapting to the use of this web application.</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smtClean="0">
                <a:latin typeface="Times New Roman" pitchFamily="18" charset="0"/>
                <a:cs typeface="Times New Roman" pitchFamily="18" charset="0"/>
              </a:rPr>
              <a:t>Web Based Project Collaboration, Monitoring and Management System” (</a:t>
            </a:r>
            <a:r>
              <a:rPr lang="en-IN" sz="2000" dirty="0" err="1" smtClean="0">
                <a:latin typeface="Times New Roman" pitchFamily="18" charset="0"/>
                <a:cs typeface="Times New Roman" pitchFamily="18" charset="0"/>
              </a:rPr>
              <a:t>ICTer</a:t>
            </a:r>
            <a:r>
              <a:rPr lang="en-IN" sz="2000" dirty="0" smtClean="0">
                <a:latin typeface="Times New Roman" pitchFamily="18" charset="0"/>
                <a:cs typeface="Times New Roman" pitchFamily="18" charset="0"/>
              </a:rPr>
              <a:t>)-109-155/ 2014 IEEE.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Fundamentals of project management for development organization, </a:t>
            </a:r>
            <a:r>
              <a:rPr lang="en-IN" sz="2000" dirty="0" smtClean="0">
                <a:latin typeface="Times New Roman" pitchFamily="18" charset="0"/>
                <a:cs typeface="Times New Roman" pitchFamily="18" charset="0"/>
              </a:rPr>
              <a:t>2nd </a:t>
            </a:r>
            <a:r>
              <a:rPr lang="en-IN" sz="2000" dirty="0" smtClean="0">
                <a:latin typeface="Times New Roman" pitchFamily="18" charset="0"/>
                <a:cs typeface="Times New Roman" pitchFamily="18" charset="0"/>
              </a:rPr>
              <a:t>edition, PDEVM, Project Management for Development Organization, pp. 13-20.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Software project management: from concept to deployment / </a:t>
            </a:r>
            <a:r>
              <a:rPr lang="en-IN" sz="2000" dirty="0" err="1" smtClean="0">
                <a:latin typeface="Times New Roman" pitchFamily="18" charset="0"/>
                <a:cs typeface="Times New Roman" pitchFamily="18" charset="0"/>
              </a:rPr>
              <a:t>Kieron</a:t>
            </a:r>
            <a:r>
              <a:rPr lang="en-IN" sz="2000" dirty="0" smtClean="0">
                <a:latin typeface="Times New Roman" pitchFamily="18" charset="0"/>
                <a:cs typeface="Times New Roman" pitchFamily="18" charset="0"/>
              </a:rPr>
              <a:t> Conway. Scottsdale (Ariz.) : </a:t>
            </a:r>
            <a:r>
              <a:rPr lang="en-IN" sz="2000" dirty="0" err="1" smtClean="0">
                <a:latin typeface="Times New Roman" pitchFamily="18" charset="0"/>
                <a:cs typeface="Times New Roman" pitchFamily="18" charset="0"/>
              </a:rPr>
              <a:t>Coriolis</a:t>
            </a:r>
            <a:r>
              <a:rPr lang="en-IN" sz="2000" dirty="0" smtClean="0">
                <a:latin typeface="Times New Roman" pitchFamily="18" charset="0"/>
                <a:cs typeface="Times New Roman" pitchFamily="18" charset="0"/>
              </a:rPr>
              <a:t>, c2001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Software project management / Bob Hughes and Mike </a:t>
            </a:r>
            <a:r>
              <a:rPr lang="en-IN" sz="2000" dirty="0" err="1" smtClean="0">
                <a:latin typeface="Times New Roman" pitchFamily="18" charset="0"/>
                <a:cs typeface="Times New Roman" pitchFamily="18" charset="0"/>
              </a:rPr>
              <a:t>Cotterell</a:t>
            </a:r>
            <a:r>
              <a:rPr lang="en-IN" sz="2000" dirty="0" smtClean="0">
                <a:latin typeface="Times New Roman" pitchFamily="18" charset="0"/>
                <a:cs typeface="Times New Roman" pitchFamily="18" charset="0"/>
              </a:rPr>
              <a:t>, London [etc.]: McGraw-Hill, c2002, 3rd Ed.</a:t>
            </a: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5. Information systems project management: methods, tools and techniques / John McManus and Trevor Wood- Harper, Harlow [etc.] : Prentice Hall, c2003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6</a:t>
            </a:r>
            <a:r>
              <a:rPr lang="en-IN" sz="2000" dirty="0" smtClean="0">
                <a:latin typeface="Times New Roman" pitchFamily="18" charset="0"/>
                <a:cs typeface="Times New Roman" pitchFamily="18" charset="0"/>
              </a:rPr>
              <a:t>. Subversion version control: using the Subversion version control system in development projects / William Nagel, Upper Saddle River (N.J.): Prentice Hall/PTR, c2005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Systems Analysis and Design Shelly </a:t>
            </a:r>
            <a:r>
              <a:rPr lang="en-IN" sz="2000" dirty="0" err="1" smtClean="0">
                <a:latin typeface="Times New Roman" pitchFamily="18" charset="0"/>
                <a:cs typeface="Times New Roman" pitchFamily="18" charset="0"/>
              </a:rPr>
              <a:t>Cashman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Adamski</a:t>
            </a:r>
            <a:r>
              <a:rPr lang="en-IN" sz="2000" dirty="0" smtClean="0">
                <a:latin typeface="Times New Roman" pitchFamily="18" charset="0"/>
                <a:cs typeface="Times New Roman" pitchFamily="18" charset="0"/>
              </a:rPr>
              <a:t> Boston 1991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8</a:t>
            </a:r>
            <a:r>
              <a:rPr lang="en-IN" sz="2000" dirty="0" smtClean="0">
                <a:latin typeface="Times New Roman" pitchFamily="18" charset="0"/>
                <a:cs typeface="Times New Roman" pitchFamily="18" charset="0"/>
              </a:rPr>
              <a:t>. Software Engineering Roger </a:t>
            </a:r>
            <a:r>
              <a:rPr lang="en-IN" sz="2000" dirty="0" err="1" smtClean="0">
                <a:latin typeface="Times New Roman" pitchFamily="18" charset="0"/>
                <a:cs typeface="Times New Roman" pitchFamily="18" charset="0"/>
              </a:rPr>
              <a:t>S.Pressman</a:t>
            </a:r>
            <a:r>
              <a:rPr lang="en-IN" sz="2000" dirty="0" smtClean="0">
                <a:latin typeface="Times New Roman" pitchFamily="18" charset="0"/>
                <a:cs typeface="Times New Roman" pitchFamily="18" charset="0"/>
              </a:rPr>
              <a:t> UK, c2000, 5th Ed.</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1246</TotalTime>
  <Words>956</Words>
  <Application>Microsoft Office PowerPoint</Application>
  <PresentationFormat>On-screen Show (4:3)</PresentationFormat>
  <Paragraphs>48</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Department project management system</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2021-10-23T14:01:46Z</dcterms:modified>
</cp:coreProperties>
</file>