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b="1" dirty="0" smtClean="0"/>
              <a:t>Stock alert inventory system management</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47800" y="1219200"/>
            <a:ext cx="7498080" cy="52578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advancement of information and communication technology, life is getting simpler in all aspects. The rapid increase in the number of users on the internet over the past decade has made the internet as a part of human life. Home Automation using 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 system that uses a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device or pc to control basic home functions with the help of sensors connected to the internet and features automatically through internet from anywhere around the world. In this paper, we present an efficient system for managing the kitchen inventory. By implementing Inventory System we can always have real-time values and records of our grocery stocks. And we don’t have to memorize grocery stocks the way we did it by traditional ways. The idea utilizes the load cell and HX711 load cell amplifier interfaced with </a:t>
            </a:r>
            <a:r>
              <a:rPr lang="en-IN" sz="2000" dirty="0" err="1" smtClean="0">
                <a:latin typeface="Times New Roman" pitchFamily="18" charset="0"/>
                <a:cs typeface="Times New Roman" pitchFamily="18" charset="0"/>
              </a:rPr>
              <a:t>NodeMCU</a:t>
            </a:r>
            <a:r>
              <a:rPr lang="en-IN" sz="2000" dirty="0" smtClean="0">
                <a:latin typeface="Times New Roman" pitchFamily="18" charset="0"/>
                <a:cs typeface="Times New Roman" pitchFamily="18" charset="0"/>
              </a:rPr>
              <a:t>, to measure grocery container value and see this data in the user’s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or pc with the help of cloud service.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inventory management also does not provide any means in detecting expired date for food based products such as milk, bread, flour and </a:t>
            </a:r>
            <a:r>
              <a:rPr lang="en-IN" sz="2000" dirty="0" smtClean="0">
                <a:latin typeface="Times New Roman" pitchFamily="18" charset="0"/>
                <a:cs typeface="Times New Roman" pitchFamily="18" charset="0"/>
              </a:rPr>
              <a:t>etc.</a:t>
            </a:r>
          </a:p>
          <a:p>
            <a:pPr algn="just">
              <a:lnSpc>
                <a:spcPct val="150000"/>
              </a:lnSpc>
            </a:pPr>
            <a:r>
              <a:rPr lang="en-IN" sz="2000" dirty="0" smtClean="0">
                <a:latin typeface="Times New Roman" pitchFamily="18" charset="0"/>
                <a:cs typeface="Times New Roman" pitchFamily="18" charset="0"/>
              </a:rPr>
              <a:t>Basic </a:t>
            </a:r>
            <a:r>
              <a:rPr lang="en-IN" sz="2000" dirty="0" smtClean="0">
                <a:latin typeface="Times New Roman" pitchFamily="18" charset="0"/>
                <a:cs typeface="Times New Roman" pitchFamily="18" charset="0"/>
              </a:rPr>
              <a:t>information about existing Sales and Inventory System and how to develop inventory tracking system in general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major problem of the store is they do not have proper inventory control system in guiding and managing their sale and inventory level of the store.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developing the system, phase development prototype is chosen. This methodology </a:t>
            </a:r>
            <a:r>
              <a:rPr lang="en-IN" sz="2000" dirty="0" err="1" smtClean="0">
                <a:latin typeface="Times New Roman" pitchFamily="18" charset="0"/>
                <a:cs typeface="Times New Roman" pitchFamily="18" charset="0"/>
              </a:rPr>
              <a:t>wii</a:t>
            </a:r>
            <a:r>
              <a:rPr lang="en-IN" sz="2000" dirty="0" smtClean="0">
                <a:latin typeface="Times New Roman" pitchFamily="18" charset="0"/>
                <a:cs typeface="Times New Roman" pitchFamily="18" charset="0"/>
              </a:rPr>
              <a:t> perform the development stage in according to modules underlines in the scope of the project.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manage grocery stockings these days is very hard especially with a busy schedule.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traditional system involves manual tracking of grocery items which results in visiting departmental stores several times a month for buying grocery items.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the whole family to manage grocery stocks manually is even more tedious.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system weight of grocery container will be displayed on the user’s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and if the weight goes below threshold value it will send notification of stock replenishment.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When we place a grocery container on the top of the Load cell, deformation of resistance of Load cell takes place.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Change </a:t>
            </a:r>
            <a:r>
              <a:rPr lang="en-IN" sz="2000" dirty="0" smtClean="0">
                <a:latin typeface="Times New Roman" pitchFamily="18" charset="0"/>
                <a:cs typeface="Times New Roman" pitchFamily="18" charset="0"/>
              </a:rPr>
              <a:t>in resistance provides an electrical value change. So Load cell measures the weight of the grocery container in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format</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are sending our load cell data over </a:t>
            </a:r>
            <a:r>
              <a:rPr lang="en-IN" sz="2000" dirty="0" err="1" smtClean="0">
                <a:latin typeface="Times New Roman" pitchFamily="18" charset="0"/>
                <a:cs typeface="Times New Roman" pitchFamily="18" charset="0"/>
              </a:rPr>
              <a:t>Thingspeak</a:t>
            </a:r>
            <a:r>
              <a:rPr lang="en-IN" sz="2000" dirty="0" smtClean="0">
                <a:latin typeface="Times New Roman" pitchFamily="18" charset="0"/>
                <a:cs typeface="Times New Roman" pitchFamily="18" charset="0"/>
              </a:rPr>
              <a:t> cloud service. So we are seeing the weight of our grocery container in </a:t>
            </a:r>
            <a:r>
              <a:rPr lang="en-IN" sz="2000" dirty="0" err="1" smtClean="0">
                <a:latin typeface="Times New Roman" pitchFamily="18" charset="0"/>
                <a:cs typeface="Times New Roman" pitchFamily="18" charset="0"/>
              </a:rPr>
              <a:t>Thingspeak</a:t>
            </a:r>
            <a:r>
              <a:rPr lang="en-IN" sz="2000" dirty="0" smtClean="0">
                <a:latin typeface="Times New Roman" pitchFamily="18" charset="0"/>
                <a:cs typeface="Times New Roman" pitchFamily="18" charset="0"/>
              </a:rPr>
              <a:t> cloud service. </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can also send our load cell data to </a:t>
            </a:r>
            <a:r>
              <a:rPr lang="en-IN" sz="2000" dirty="0" err="1" smtClean="0">
                <a:latin typeface="Times New Roman" pitchFamily="18" charset="0"/>
                <a:cs typeface="Times New Roman" pitchFamily="18" charset="0"/>
              </a:rPr>
              <a:t>Blynk</a:t>
            </a:r>
            <a:r>
              <a:rPr lang="en-IN" sz="2000" dirty="0" smtClean="0">
                <a:latin typeface="Times New Roman" pitchFamily="18" charset="0"/>
                <a:cs typeface="Times New Roman" pitchFamily="18" charset="0"/>
              </a:rPr>
              <a:t> cloud for displaying our grocery container weight in </a:t>
            </a:r>
            <a:r>
              <a:rPr lang="en-IN" sz="2000" dirty="0" err="1" smtClean="0">
                <a:latin typeface="Times New Roman" pitchFamily="18" charset="0"/>
                <a:cs typeface="Times New Roman" pitchFamily="18" charset="0"/>
              </a:rPr>
              <a:t>Blynk</a:t>
            </a:r>
            <a:r>
              <a:rPr lang="en-IN" sz="2000" dirty="0" smtClean="0">
                <a:latin typeface="Times New Roman" pitchFamily="18" charset="0"/>
                <a:cs typeface="Times New Roman" pitchFamily="18" charset="0"/>
              </a:rPr>
              <a:t>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if the value of a grocery container goes below a threshold value than </a:t>
            </a:r>
            <a:r>
              <a:rPr lang="en-IN" sz="2000" dirty="0" err="1" smtClean="0">
                <a:latin typeface="Times New Roman" pitchFamily="18" charset="0"/>
                <a:cs typeface="Times New Roman" pitchFamily="18" charset="0"/>
              </a:rPr>
              <a:t>Blynk</a:t>
            </a:r>
            <a:r>
              <a:rPr lang="en-IN" sz="2000" dirty="0" smtClean="0">
                <a:latin typeface="Times New Roman" pitchFamily="18" charset="0"/>
                <a:cs typeface="Times New Roman" pitchFamily="18" charset="0"/>
              </a:rPr>
              <a:t> application will notify users by sending a notification in the user’s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data used in the improvement of this </a:t>
            </a:r>
            <a:r>
              <a:rPr lang="en-IN" sz="2000" dirty="0" err="1" smtClean="0">
                <a:latin typeface="Times New Roman" pitchFamily="18" charset="0"/>
                <a:cs typeface="Times New Roman" pitchFamily="18" charset="0"/>
              </a:rPr>
              <a:t>endeavor</a:t>
            </a:r>
            <a:r>
              <a:rPr lang="en-IN" sz="2000" dirty="0" smtClean="0">
                <a:latin typeface="Times New Roman" pitchFamily="18" charset="0"/>
                <a:cs typeface="Times New Roman" pitchFamily="18" charset="0"/>
              </a:rPr>
              <a:t> work will be accumulated from various levels of organization in the conveyance, utilizing </a:t>
            </a:r>
            <a:r>
              <a:rPr lang="en-IN" sz="2000" dirty="0" smtClean="0">
                <a:latin typeface="Times New Roman" pitchFamily="18" charset="0"/>
                <a:cs typeface="Times New Roman" pitchFamily="18" charset="0"/>
              </a:rPr>
              <a:t>review.</a:t>
            </a:r>
          </a:p>
          <a:p>
            <a:pPr algn="just">
              <a:lnSpc>
                <a:spcPct val="150000"/>
              </a:lnSpc>
            </a:pPr>
            <a:r>
              <a:rPr lang="en-IN" sz="2000" dirty="0" smtClean="0">
                <a:latin typeface="Times New Roman" pitchFamily="18" charset="0"/>
                <a:cs typeface="Times New Roman" pitchFamily="18" charset="0"/>
              </a:rPr>
              <a:t>The advantage of phased development- based methodologies of quickly getting a useful system into the hands of users provides business value sooner to the user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performances of the store is viewed in a very simple ways by ignoring other important aspects does not give them a clear vision in expanding the business further.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also strongly agree on the performance of the system as in reducing the time of processing the sale at the </a:t>
            </a:r>
            <a:r>
              <a:rPr lang="en-IN" sz="2000" dirty="0" smtClean="0">
                <a:latin typeface="Times New Roman" pitchFamily="18" charset="0"/>
                <a:cs typeface="Times New Roman" pitchFamily="18" charset="0"/>
              </a:rPr>
              <a:t>counter.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752600" y="1524000"/>
            <a:ext cx="6629400" cy="4495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is evident that this system is super cost effective to identify and track usage of the grocery items. Using load cell needs to be mounted on the bottom of the grocery container. It is simpler and easier to mount. As the user can clearly see the real-time value of the grocery container, it is easy to track our grocery items. The threshold value is chosen so that grocery stocks are sufficient for use until the new stocks arrive. Because of the low cost, effective design and easy implementation, it can be implemented to support the smart home initiative and become an essential prototype. </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Mutsalklisana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Chaiyaporn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Verma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Apoorva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Saxena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Gaurav</a:t>
            </a:r>
            <a:r>
              <a:rPr lang="en-IN" sz="2000" dirty="0" smtClean="0">
                <a:latin typeface="Times New Roman" pitchFamily="18" charset="0"/>
                <a:cs typeface="Times New Roman" pitchFamily="18" charset="0"/>
              </a:rPr>
              <a:t>, “ Smart Shelf for Smart Kitchen ” in International Journal of Advanced Engineering Research and Science (IJAERS), vol-2, Issue-12, Dec-2015, ISSN: 2349-6495, pp. 33- 36.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Xiajun</a:t>
            </a:r>
            <a:r>
              <a:rPr lang="en-IN" sz="2000" dirty="0" smtClean="0">
                <a:latin typeface="Times New Roman" pitchFamily="18" charset="0"/>
                <a:cs typeface="Times New Roman" pitchFamily="18" charset="0"/>
              </a:rPr>
              <a:t> Jing, </a:t>
            </a:r>
            <a:r>
              <a:rPr lang="en-IN" sz="2000" dirty="0" err="1" smtClean="0">
                <a:latin typeface="Times New Roman" pitchFamily="18" charset="0"/>
                <a:cs typeface="Times New Roman" pitchFamily="18" charset="0"/>
              </a:rPr>
              <a:t>Peng</a:t>
            </a:r>
            <a:r>
              <a:rPr lang="en-IN" sz="2000" dirty="0" smtClean="0">
                <a:latin typeface="Times New Roman" pitchFamily="18" charset="0"/>
                <a:cs typeface="Times New Roman" pitchFamily="18" charset="0"/>
              </a:rPr>
              <a:t> Tang, “ Research and Design of the Intelligent Inventory Management System Based on RFID ” in 2013 Sixth International Symposium on Computational Intelligence and Design, DOI 10.1109/ISCID.2013.117, pp. 8- 11.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S. </a:t>
            </a:r>
            <a:r>
              <a:rPr lang="en-IN" sz="2000" dirty="0" err="1" smtClean="0">
                <a:latin typeface="Times New Roman" pitchFamily="18" charset="0"/>
                <a:cs typeface="Times New Roman" pitchFamily="18" charset="0"/>
              </a:rPr>
              <a:t>Jayanth</a:t>
            </a:r>
            <a:r>
              <a:rPr lang="en-IN" sz="2000" dirty="0" smtClean="0">
                <a:latin typeface="Times New Roman" pitchFamily="18" charset="0"/>
                <a:cs typeface="Times New Roman" pitchFamily="18" charset="0"/>
              </a:rPr>
              <a:t>, M.B. </a:t>
            </a:r>
            <a:r>
              <a:rPr lang="en-IN" sz="2000" dirty="0" err="1" smtClean="0">
                <a:latin typeface="Times New Roman" pitchFamily="18" charset="0"/>
                <a:cs typeface="Times New Roman" pitchFamily="18" charset="0"/>
              </a:rPr>
              <a:t>Poorvi</a:t>
            </a:r>
            <a:r>
              <a:rPr lang="en-IN" sz="2000" dirty="0" smtClean="0">
                <a:latin typeface="Times New Roman" pitchFamily="18" charset="0"/>
                <a:cs typeface="Times New Roman" pitchFamily="18" charset="0"/>
              </a:rPr>
              <a:t>, M.P. Sunil, “ Inventory Management System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 in Springer </a:t>
            </a:r>
            <a:r>
              <a:rPr lang="en-IN" sz="2000" dirty="0" err="1" smtClean="0">
                <a:latin typeface="Times New Roman" pitchFamily="18" charset="0"/>
                <a:cs typeface="Times New Roman" pitchFamily="18" charset="0"/>
              </a:rPr>
              <a:t>Science+Business</a:t>
            </a:r>
            <a:r>
              <a:rPr lang="en-IN" sz="2000" dirty="0" smtClean="0">
                <a:latin typeface="Times New Roman" pitchFamily="18" charset="0"/>
                <a:cs typeface="Times New Roman" pitchFamily="18" charset="0"/>
              </a:rPr>
              <a:t> Media Singapore 2017, pp. 201-210.</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Jyotir</a:t>
            </a:r>
            <a:r>
              <a:rPr lang="en-IN" sz="2000" dirty="0" smtClean="0">
                <a:latin typeface="Times New Roman" pitchFamily="18" charset="0"/>
                <a:cs typeface="Times New Roman" pitchFamily="18" charset="0"/>
              </a:rPr>
              <a:t> Moy </a:t>
            </a:r>
            <a:r>
              <a:rPr lang="en-IN" sz="2000" dirty="0" err="1" smtClean="0">
                <a:latin typeface="Times New Roman" pitchFamily="18" charset="0"/>
                <a:cs typeface="Times New Roman" pitchFamily="18" charset="0"/>
              </a:rPr>
              <a:t>Chatterjee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Raghuendra</a:t>
            </a:r>
            <a:r>
              <a:rPr lang="en-IN" sz="2000" dirty="0" smtClean="0">
                <a:latin typeface="Times New Roman" pitchFamily="18" charset="0"/>
                <a:cs typeface="Times New Roman" pitchFamily="18" charset="0"/>
              </a:rPr>
              <a:t> Kumar, </a:t>
            </a:r>
            <a:r>
              <a:rPr lang="en-IN" sz="2000" dirty="0" err="1" smtClean="0">
                <a:latin typeface="Times New Roman" pitchFamily="18" charset="0"/>
                <a:cs typeface="Times New Roman" pitchFamily="18" charset="0"/>
              </a:rPr>
              <a:t>Manju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Khari</a:t>
            </a:r>
            <a:r>
              <a:rPr lang="en-IN" sz="2000" dirty="0" smtClean="0">
                <a:latin typeface="Times New Roman" pitchFamily="18" charset="0"/>
                <a:cs typeface="Times New Roman" pitchFamily="18" charset="0"/>
              </a:rPr>
              <a:t>, Dao </a:t>
            </a:r>
            <a:r>
              <a:rPr lang="en-IN" sz="2000" dirty="0" err="1" smtClean="0">
                <a:latin typeface="Times New Roman" pitchFamily="18" charset="0"/>
                <a:cs typeface="Times New Roman" pitchFamily="18" charset="0"/>
              </a:rPr>
              <a:t>Thi</a:t>
            </a:r>
            <a:r>
              <a:rPr lang="en-IN" sz="2000" dirty="0" smtClean="0">
                <a:latin typeface="Times New Roman" pitchFamily="18" charset="0"/>
                <a:cs typeface="Times New Roman" pitchFamily="18" charset="0"/>
              </a:rPr>
              <a:t> Hung, </a:t>
            </a:r>
            <a:r>
              <a:rPr lang="en-IN" sz="2000" dirty="0" err="1" smtClean="0">
                <a:latin typeface="Times New Roman" pitchFamily="18" charset="0"/>
                <a:cs typeface="Times New Roman" pitchFamily="18" charset="0"/>
              </a:rPr>
              <a:t>Dac-Nhuong</a:t>
            </a:r>
            <a:r>
              <a:rPr lang="en-IN" sz="2000" dirty="0" smtClean="0">
                <a:latin typeface="Times New Roman" pitchFamily="18" charset="0"/>
                <a:cs typeface="Times New Roman" pitchFamily="18" charset="0"/>
              </a:rPr>
              <a:t> Le, “ Internet of Things based system for Smart Kitchen ” in International Journal of Engineering and Manufacturing (IJEM), Vol.8, No.4, pp. 29- 39, DOI: 10.5815/ijem.2018.04.04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M.K. </a:t>
            </a:r>
            <a:r>
              <a:rPr lang="en-IN" sz="2000" dirty="0" err="1" smtClean="0">
                <a:latin typeface="Times New Roman" pitchFamily="18" charset="0"/>
                <a:cs typeface="Times New Roman" pitchFamily="18" charset="0"/>
              </a:rPr>
              <a:t>Sangole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Bhushan</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Nasikkar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Dhananjay</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Kulkarni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Gitesh</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Kakuste</a:t>
            </a:r>
            <a:r>
              <a:rPr lang="en-IN" sz="2000" dirty="0" smtClean="0">
                <a:latin typeface="Times New Roman" pitchFamily="18" charset="0"/>
                <a:cs typeface="Times New Roman" pitchFamily="18" charset="0"/>
              </a:rPr>
              <a:t>, “ Smart Refrigerator using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 in International Journal of Advance Research, Ideas and Innovations in Technology, Vol.3, Issue.1, ISSN: 2454-132X, pp. 842-846.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Murali.N.G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Aarthi.S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Ethiraj.M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Baghavathi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Priya.S</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Interactive Smart Refrigerator ” in 3rd International Conference on Computers and Management (ICCM 2017).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1249</TotalTime>
  <Words>1001</Words>
  <Application>Microsoft Office PowerPoint</Application>
  <PresentationFormat>On-screen Show (4:3)</PresentationFormat>
  <Paragraphs>47</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Stock alert inventory system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2021-10-22T14:29:14Z</dcterms:modified>
</cp:coreProperties>
</file>