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Property sale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information and intelligent requirement of modern residence is improving with the development of computer and property management. It is becoming the key problem for property companies how to implement the intelligent property information management. In this paper, we present a framework of property management information system based-on E-business, which can integrate the information of intelligent residences, property information and user information. We apply GIS technology into the spatial property information management, then different of property data can be displayed and evaluated by using E-map. The network hardware integration of property system is based-on </a:t>
            </a:r>
            <a:r>
              <a:rPr lang="en-IN" sz="2000" dirty="0" err="1" smtClean="0">
                <a:latin typeface="Times New Roman" pitchFamily="18" charset="0"/>
                <a:cs typeface="Times New Roman" pitchFamily="18" charset="0"/>
              </a:rPr>
              <a:t>LonWorks</a:t>
            </a:r>
            <a:r>
              <a:rPr lang="en-IN" sz="2000" dirty="0" smtClean="0">
                <a:latin typeface="Times New Roman" pitchFamily="18" charset="0"/>
                <a:cs typeface="Times New Roman" pitchFamily="18" charset="0"/>
              </a:rPr>
              <a:t> technique which can make multi-networks to use the same route. The property services model is based-on e-business and thus property user can inquire and pay property fees by the internet. It is a versatile and flexible framework for functions and processes required by subscribers for different property business needs, with reusable application modules throughout the system.</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best method of spatially representing property interests that exist on different floors of the same building; a feature common to commercial property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new properties, computers are standard equipment; for existing hotels, computers are being integrated into everyday operations to assist in providing hospitality to guests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guest data are received through a personal phone call, through another computer in the referral system, or via the Internet.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of the possibilities or room types and locations, room rates, and special requests can be matched with the existing room inventories.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a:t>
            </a:r>
            <a:r>
              <a:rPr lang="en-IN" sz="2000" dirty="0" smtClean="0">
                <a:latin typeface="Times New Roman" pitchFamily="18" charset="0"/>
                <a:cs typeface="Times New Roman" pitchFamily="18" charset="0"/>
              </a:rPr>
              <a:t>becoming the key problem how to realize the intelligent property information management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GIS are now able to address some of the problems inherent in property information value maps by producing them efficiently and as part of a wider suite of data analysis 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Problems </a:t>
            </a:r>
            <a:r>
              <a:rPr lang="en-IN" sz="2000" dirty="0" smtClean="0">
                <a:latin typeface="Times New Roman" pitchFamily="18" charset="0"/>
                <a:cs typeface="Times New Roman" pitchFamily="18" charset="0"/>
              </a:rPr>
              <a:t>in the past related to lack of information resources, the production of expensive paper maps and the complex calculations involved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research highlighted the issues that must be addressed when recording and analyzing property value factors, for example, the best method of spatially representing property interests that exist on different floors of the same building; a feature common to commercial property.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effectiveness of a PMS depends on selecting software that allows management to increase guest satisfaction and to access financial and informational data for control purposes.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property management system is organized around the functions needed to assist in delivering service to the guest.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PMS has become so much an essential part of lodging operations that to operate a hotel without one would be very difficult.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guest registration procedure can also be completed by the self-check-in process, a procedure that requires the guest to insert a credit card having a magnetic stripe containing personal and financial data into a self-check-in terminal and answer a few simple questions concerning the guest </a:t>
            </a:r>
            <a:r>
              <a:rPr lang="en-IN" sz="2000" dirty="0" smtClean="0">
                <a:latin typeface="Times New Roman" pitchFamily="18" charset="0"/>
                <a:cs typeface="Times New Roman" pitchFamily="18" charset="0"/>
              </a:rPr>
              <a:t>stay.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has the advantage of web management and data storage. </a:t>
            </a:r>
          </a:p>
          <a:p>
            <a:pPr algn="just">
              <a:lnSpc>
                <a:spcPct val="150000"/>
              </a:lnSpc>
            </a:pPr>
            <a:r>
              <a:rPr lang="en-IN" sz="2000" dirty="0" smtClean="0">
                <a:latin typeface="Times New Roman" pitchFamily="18" charset="0"/>
                <a:cs typeface="Times New Roman" pitchFamily="18" charset="0"/>
              </a:rPr>
              <a:t>The Web management can optimize the performance of web communication and automatically monitor the node work condition.</a:t>
            </a:r>
          </a:p>
          <a:p>
            <a:pPr algn="just">
              <a:lnSpc>
                <a:spcPct val="150000"/>
              </a:lnSpc>
            </a:pPr>
            <a:r>
              <a:rPr lang="en-IN" sz="2000" dirty="0" smtClean="0">
                <a:latin typeface="Times New Roman" pitchFamily="18" charset="0"/>
                <a:cs typeface="Times New Roman" pitchFamily="18" charset="0"/>
              </a:rPr>
              <a:t>We use the high performance </a:t>
            </a:r>
            <a:r>
              <a:rPr lang="en-IN" sz="2000" dirty="0" err="1" smtClean="0">
                <a:latin typeface="Times New Roman" pitchFamily="18" charset="0"/>
                <a:cs typeface="Times New Roman" pitchFamily="18" charset="0"/>
              </a:rPr>
              <a:t>CommRex</a:t>
            </a:r>
            <a:r>
              <a:rPr lang="en-IN" sz="2000" dirty="0" smtClean="0">
                <a:latin typeface="Times New Roman" pitchFamily="18" charset="0"/>
                <a:cs typeface="Times New Roman" pitchFamily="18" charset="0"/>
              </a:rPr>
              <a:t> in the implementation of E-business service.</a:t>
            </a:r>
          </a:p>
          <a:p>
            <a:pPr algn="just">
              <a:lnSpc>
                <a:spcPct val="150000"/>
              </a:lnSpc>
            </a:pPr>
            <a:r>
              <a:rPr lang="en-IN" sz="2000" dirty="0" smtClean="0">
                <a:latin typeface="Times New Roman" pitchFamily="18" charset="0"/>
                <a:cs typeface="Times New Roman" pitchFamily="18" charset="0"/>
              </a:rPr>
              <a:t>A high priority in </a:t>
            </a:r>
            <a:r>
              <a:rPr lang="en-IN" sz="2000" dirty="0" err="1" smtClean="0">
                <a:latin typeface="Times New Roman" pitchFamily="18" charset="0"/>
                <a:cs typeface="Times New Roman" pitchFamily="18" charset="0"/>
              </a:rPr>
              <a:t>CommRex’s</a:t>
            </a:r>
            <a:r>
              <a:rPr lang="en-IN" sz="2000" dirty="0" smtClean="0">
                <a:latin typeface="Times New Roman" pitchFamily="18" charset="0"/>
                <a:cs typeface="Times New Roman" pitchFamily="18" charset="0"/>
              </a:rPr>
              <a:t> design was the distribution of data resources for business operation, system performance, and user management.</a:t>
            </a:r>
          </a:p>
          <a:p>
            <a:pPr algn="just">
              <a:lnSpc>
                <a:spcPct val="150000"/>
              </a:lnSpc>
            </a:pPr>
            <a:r>
              <a:rPr lang="en-IN" sz="2000" dirty="0" smtClean="0">
                <a:latin typeface="Times New Roman" pitchFamily="18" charset="0"/>
                <a:cs typeface="Times New Roman" pitchFamily="18" charset="0"/>
              </a:rPr>
              <a:t>The personal computer and the Internet technology have been widely used in company management and manufactory.</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Computers in property management companies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Han,S,S,and Lim L,Y,(2001).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main purpose of this study is to investigate the current usage of computers in Singapore’s property management companies.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Web-based services for real estate: model and implementation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Lin ,Z.X, Anderson, G. D, and Anderson T.J. (2004).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E-commerce success stories have taught companies that every successful e-business must have a feasible business plan that complies with a model.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435100" y="1524000"/>
            <a:ext cx="7499350" cy="43434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framework design of IPMIS system is based on </a:t>
            </a:r>
            <a:r>
              <a:rPr lang="en-IN" sz="2000" dirty="0" err="1" smtClean="0">
                <a:latin typeface="Times New Roman" pitchFamily="18" charset="0"/>
                <a:cs typeface="Times New Roman" pitchFamily="18" charset="0"/>
              </a:rPr>
              <a:t>LonWorks</a:t>
            </a:r>
            <a:r>
              <a:rPr lang="en-IN" sz="2000" dirty="0" smtClean="0">
                <a:latin typeface="Times New Roman" pitchFamily="18" charset="0"/>
                <a:cs typeface="Times New Roman" pitchFamily="18" charset="0"/>
              </a:rPr>
              <a:t> technology which has many advantages in home automation and intelligent building property management. It can easily implement the integration of different networks applications such as home intelligent control net, Internet services and sky TV net based on the single physical </a:t>
            </a:r>
            <a:r>
              <a:rPr lang="en-IN" sz="2000" dirty="0" err="1" smtClean="0">
                <a:latin typeface="Times New Roman" pitchFamily="18" charset="0"/>
                <a:cs typeface="Times New Roman" pitchFamily="18" charset="0"/>
              </a:rPr>
              <a:t>LonWorks</a:t>
            </a:r>
            <a:r>
              <a:rPr lang="en-IN" sz="2000" dirty="0" smtClean="0">
                <a:latin typeface="Times New Roman" pitchFamily="18" charset="0"/>
                <a:cs typeface="Times New Roman" pitchFamily="18" charset="0"/>
              </a:rPr>
              <a:t> cable. Thus it can simplify the web construction of the intelligent housing and save construction fee. The web-based property services aims to E-business and are implemented by using the advanced </a:t>
            </a:r>
            <a:r>
              <a:rPr lang="en-IN" sz="2000" dirty="0" err="1" smtClean="0">
                <a:latin typeface="Times New Roman" pitchFamily="18" charset="0"/>
                <a:cs typeface="Times New Roman" pitchFamily="18" charset="0"/>
              </a:rPr>
              <a:t>CommRex</a:t>
            </a:r>
            <a:r>
              <a:rPr lang="en-IN" sz="2000" dirty="0" smtClean="0">
                <a:latin typeface="Times New Roman" pitchFamily="18" charset="0"/>
                <a:cs typeface="Times New Roman" pitchFamily="18" charset="0"/>
              </a:rPr>
              <a:t> E-commerce software. </a:t>
            </a:r>
            <a:r>
              <a:rPr lang="en-IN" sz="2000" dirty="0" err="1" smtClean="0">
                <a:latin typeface="Times New Roman" pitchFamily="18" charset="0"/>
                <a:cs typeface="Times New Roman" pitchFamily="18" charset="0"/>
              </a:rPr>
              <a:t>CommRex’s</a:t>
            </a:r>
            <a:r>
              <a:rPr lang="en-IN" sz="2000" dirty="0" smtClean="0">
                <a:latin typeface="Times New Roman" pitchFamily="18" charset="0"/>
                <a:cs typeface="Times New Roman" pitchFamily="18" charset="0"/>
              </a:rPr>
              <a:t> performance in terms of four characteristics—scalability, portability, operation ability, and availability—is satisfactory, owing to its distribution data allocation scheme. </a:t>
            </a:r>
            <a:r>
              <a:rPr lang="en-IN" sz="2000" dirty="0" err="1" smtClean="0">
                <a:latin typeface="Times New Roman" pitchFamily="18" charset="0"/>
                <a:cs typeface="Times New Roman" pitchFamily="18" charset="0"/>
              </a:rPr>
              <a:t>CommRex</a:t>
            </a:r>
            <a:r>
              <a:rPr lang="en-IN" sz="2000" dirty="0" smtClean="0">
                <a:latin typeface="Times New Roman" pitchFamily="18" charset="0"/>
                <a:cs typeface="Times New Roman" pitchFamily="18" charset="0"/>
              </a:rPr>
              <a:t> is scalable, according to a property subscriber’s customization needs. Both property membership and property database services provide optional functional modules for customization, which include a data model extension, optional advanced functions, and other business services. IMW can more easily implement these modules because of the core data model and the use of metadata management. </a:t>
            </a:r>
            <a:r>
              <a:rPr lang="en-IN" sz="2000" dirty="0" err="1" smtClean="0">
                <a:latin typeface="Times New Roman" pitchFamily="18" charset="0"/>
                <a:cs typeface="Times New Roman" pitchFamily="18" charset="0"/>
              </a:rPr>
              <a:t>CommRex’s</a:t>
            </a:r>
            <a:r>
              <a:rPr lang="en-IN" sz="2000" dirty="0" smtClean="0">
                <a:latin typeface="Times New Roman" pitchFamily="18" charset="0"/>
                <a:cs typeface="Times New Roman" pitchFamily="18" charset="0"/>
              </a:rPr>
              <a:t> design is also portable to different network operating systems and platforms.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Cheng, D, Z, Fang, W, and Chen H (2006). The research of intelligent building future development, Intelligent Building, 2006, 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Dixon</a:t>
            </a:r>
            <a:r>
              <a:rPr lang="en-IN" sz="2000" dirty="0" smtClean="0">
                <a:latin typeface="Times New Roman" pitchFamily="18" charset="0"/>
                <a:cs typeface="Times New Roman" pitchFamily="18" charset="0"/>
              </a:rPr>
              <a:t>, T. (2002), IT applications in property, Mapping Awareness and GIS in Europe, 16(2), 49-51.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Feng</a:t>
            </a:r>
            <a:r>
              <a:rPr lang="en-IN" sz="2000" dirty="0" smtClean="0">
                <a:latin typeface="Times New Roman" pitchFamily="18" charset="0"/>
                <a:cs typeface="Times New Roman" pitchFamily="18" charset="0"/>
              </a:rPr>
              <a:t>, P, and Chen, Z, C(2002). </a:t>
            </a:r>
            <a:r>
              <a:rPr lang="en-IN" sz="2000" dirty="0" err="1" smtClean="0">
                <a:latin typeface="Times New Roman" pitchFamily="18" charset="0"/>
                <a:cs typeface="Times New Roman" pitchFamily="18" charset="0"/>
              </a:rPr>
              <a:t>LonWorks</a:t>
            </a:r>
            <a:r>
              <a:rPr lang="en-IN" sz="2000" dirty="0" smtClean="0">
                <a:latin typeface="Times New Roman" pitchFamily="18" charset="0"/>
                <a:cs typeface="Times New Roman" pitchFamily="18" charset="0"/>
              </a:rPr>
              <a:t> Technology Application in intelligence Residential Community. Technology Report.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Fraser</a:t>
            </a:r>
            <a:r>
              <a:rPr lang="en-IN" sz="2000" dirty="0" smtClean="0">
                <a:latin typeface="Times New Roman" pitchFamily="18" charset="0"/>
                <a:cs typeface="Times New Roman" pitchFamily="18" charset="0"/>
              </a:rPr>
              <a:t>, W. (1991), Principles of Property Investment and Pricing, Macmillan, London.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Greenberg </a:t>
            </a:r>
            <a:r>
              <a:rPr lang="en-IN" sz="2000" dirty="0" smtClean="0">
                <a:latin typeface="Times New Roman" pitchFamily="18" charset="0"/>
                <a:cs typeface="Times New Roman" pitchFamily="18" charset="0"/>
              </a:rPr>
              <a:t>P.A(2000).Consumers Edge Toward Web-Based Real Estate, E-Commerce Times, 10 April 2000; http://www.ecommercetimes.com/perl/story/2932. </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Han,S,S,and</a:t>
            </a:r>
            <a:r>
              <a:rPr lang="en-IN" sz="2000" dirty="0" smtClean="0">
                <a:latin typeface="Times New Roman" pitchFamily="18" charset="0"/>
                <a:cs typeface="Times New Roman" pitchFamily="18" charset="0"/>
              </a:rPr>
              <a:t> Lim L,Y,(2001). Computers in property management companies. Journal of Property Management , 19(5),433-440.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Howes</a:t>
            </a:r>
            <a:r>
              <a:rPr lang="en-IN" sz="2000" dirty="0" smtClean="0">
                <a:latin typeface="Times New Roman" pitchFamily="18" charset="0"/>
                <a:cs typeface="Times New Roman" pitchFamily="18" charset="0"/>
              </a:rPr>
              <a:t>, C. (1980), Value Maps: Aspects of Land and Property Values, Geo Books, Norwich.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Karris </a:t>
            </a:r>
            <a:r>
              <a:rPr lang="en-IN" sz="2000" dirty="0" smtClean="0">
                <a:latin typeface="Times New Roman" pitchFamily="18" charset="0"/>
                <a:cs typeface="Times New Roman" pitchFamily="18" charset="0"/>
              </a:rPr>
              <a:t>N. and Pike P(2001). Entering the E-Commerce Age. Mortgage Banking, July, 2001, 40-46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Lin</a:t>
            </a:r>
            <a:r>
              <a:rPr lang="en-IN" sz="2000" dirty="0" smtClean="0">
                <a:latin typeface="Times New Roman" pitchFamily="18" charset="0"/>
                <a:cs typeface="Times New Roman" pitchFamily="18" charset="0"/>
              </a:rPr>
              <a:t>, G, X, and </a:t>
            </a:r>
            <a:r>
              <a:rPr lang="en-IN" sz="2000" dirty="0" err="1" smtClean="0">
                <a:latin typeface="Times New Roman" pitchFamily="18" charset="0"/>
                <a:cs typeface="Times New Roman" pitchFamily="18" charset="0"/>
              </a:rPr>
              <a:t>Xuan</a:t>
            </a:r>
            <a:r>
              <a:rPr lang="en-IN" sz="2000" dirty="0" smtClean="0">
                <a:latin typeface="Times New Roman" pitchFamily="18" charset="0"/>
                <a:cs typeface="Times New Roman" pitchFamily="18" charset="0"/>
              </a:rPr>
              <a:t> H,Y. (2004). Design of Information System Based-on MS.NET and Application in Property </a:t>
            </a:r>
            <a:r>
              <a:rPr lang="en-IN" sz="2000" dirty="0" smtClean="0">
                <a:latin typeface="Times New Roman" pitchFamily="18" charset="0"/>
                <a:cs typeface="Times New Roman" pitchFamily="18" charset="0"/>
              </a:rPr>
              <a:t>Management. The </a:t>
            </a:r>
            <a:r>
              <a:rPr lang="en-IN" sz="2000" dirty="0" smtClean="0">
                <a:latin typeface="Times New Roman" pitchFamily="18" charset="0"/>
                <a:cs typeface="Times New Roman" pitchFamily="18" charset="0"/>
              </a:rPr>
              <a:t>Journal of Computer Application Research, in Chinese, 21(4). 207-208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Lin </a:t>
            </a:r>
            <a:r>
              <a:rPr lang="en-IN" sz="2000" dirty="0" smtClean="0">
                <a:latin typeface="Times New Roman" pitchFamily="18" charset="0"/>
                <a:cs typeface="Times New Roman" pitchFamily="18" charset="0"/>
              </a:rPr>
              <a:t>,Z.X, Anderson, G. D, and Anderson T.J. (2004). Web-based services for real estate: model and implementation. IT Pro . 2004, 52-57. (http://www.computer.org/publications/dlib).</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1145</Words>
  <Application>Microsoft Office PowerPoint</Application>
  <PresentationFormat>On-screen Show (4:3)</PresentationFormat>
  <Paragraphs>60</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Property sale management system</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2021-10-20T12:40:16Z</dcterms:modified>
</cp:coreProperties>
</file>