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Server based email system for </a:t>
            </a:r>
            <a:r>
              <a:rPr lang="en-US" b="1" dirty="0" err="1" smtClean="0"/>
              <a:t>organisation</a:t>
            </a:r>
            <a:r>
              <a:rPr lang="en-US" b="1" dirty="0" smtClean="0"/>
              <a:t> using  Intranet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E-Mail </a:t>
            </a:r>
            <a:r>
              <a:rPr lang="en-IN" sz="2000" dirty="0" smtClean="0">
                <a:latin typeface="Times New Roman" pitchFamily="18" charset="0"/>
                <a:cs typeface="Times New Roman" pitchFamily="18" charset="0"/>
              </a:rPr>
              <a:t>basically allows the sender to be aware of where, when and how his mail reaches the client and what the receiver does with the mail. Many existing mail clients provide very fundamental features such as Reading, Forwarding, Moving, Deleting, etc. But most of them do not provide a proof for having read the mail. The Tracking and Notification feature aim at providing a proof-</a:t>
            </a:r>
            <a:r>
              <a:rPr lang="en-IN" sz="2000" dirty="0" err="1" smtClean="0">
                <a:latin typeface="Times New Roman" pitchFamily="18" charset="0"/>
                <a:cs typeface="Times New Roman" pitchFamily="18" charset="0"/>
              </a:rPr>
              <a:t>ofreading</a:t>
            </a:r>
            <a:r>
              <a:rPr lang="en-IN" sz="2000" dirty="0" smtClean="0">
                <a:latin typeface="Times New Roman" pitchFamily="18" charset="0"/>
                <a:cs typeface="Times New Roman" pitchFamily="18" charset="0"/>
              </a:rPr>
              <a:t> a mail. The Notification messages can be sent to the sender's mail id. The Retractable Mails aim at providing a means by which a sender can delete a particular mail even after sending it. This is used when a person sends a mail to a wrong mail id. The Block- backup feature provides a means of preventing printing, saving and copying the mail contents. Finally, the Block-Forwarding feature is a worthy alternative for mail encryption. Encryption is mainly done to prevent access from undesired users.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system, information between employees is passed as follows. If any Employee has to pass any information to any other employee then he has to pass the message by any person (office boy) or by calling him (phone).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employee is not available at that moment he can't get the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he forgets to pass the message then the other employee won't get the information which might be important. Intranet mailing system is used for Local Area Networking like an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Intranet mailing system we can eliminate such kind of problem. In this mailing system whenever employee opens his inbox ,he gets the message, sent by the other </a:t>
            </a:r>
            <a:r>
              <a:rPr lang="en-IN" sz="2000" dirty="0" smtClean="0">
                <a:latin typeface="Times New Roman" pitchFamily="18" charset="0"/>
                <a:cs typeface="Times New Roman" pitchFamily="18" charset="0"/>
              </a:rPr>
              <a:t>employee.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Important information may not be sent or received in time when necessary. </a:t>
            </a:r>
          </a:p>
          <a:p>
            <a:pPr algn="just">
              <a:lnSpc>
                <a:spcPct val="150000"/>
              </a:lnSpc>
            </a:pPr>
            <a:r>
              <a:rPr lang="en-IN" sz="2000" dirty="0" smtClean="0">
                <a:latin typeface="Times New Roman" pitchFamily="18" charset="0"/>
                <a:cs typeface="Times New Roman" pitchFamily="18" charset="0"/>
              </a:rPr>
              <a:t>Fast </a:t>
            </a:r>
            <a:r>
              <a:rPr lang="en-IN" sz="2000" dirty="0" smtClean="0">
                <a:latin typeface="Times New Roman" pitchFamily="18" charset="0"/>
                <a:cs typeface="Times New Roman" pitchFamily="18" charset="0"/>
              </a:rPr>
              <a:t>information cannot be sent to people in other buildings / </a:t>
            </a:r>
            <a:r>
              <a:rPr lang="en-IN" sz="2000" dirty="0" smtClean="0">
                <a:latin typeface="Times New Roman" pitchFamily="18" charset="0"/>
                <a:cs typeface="Times New Roman" pitchFamily="18" charset="0"/>
              </a:rPr>
              <a:t>location.</a:t>
            </a:r>
          </a:p>
          <a:p>
            <a:pPr algn="just">
              <a:lnSpc>
                <a:spcPct val="150000"/>
              </a:lnSpc>
            </a:pPr>
            <a:r>
              <a:rPr lang="en-IN" sz="2000" dirty="0" smtClean="0">
                <a:latin typeface="Times New Roman" pitchFamily="18" charset="0"/>
                <a:cs typeface="Times New Roman" pitchFamily="18" charset="0"/>
              </a:rPr>
              <a:t>Time </a:t>
            </a:r>
            <a:r>
              <a:rPr lang="en-IN" sz="2000" dirty="0" smtClean="0">
                <a:latin typeface="Times New Roman" pitchFamily="18" charset="0"/>
                <a:cs typeface="Times New Roman" pitchFamily="18" charset="0"/>
              </a:rPr>
              <a:t>consuming. </a:t>
            </a:r>
          </a:p>
          <a:p>
            <a:pPr algn="just">
              <a:lnSpc>
                <a:spcPct val="150000"/>
              </a:lnSpc>
            </a:pPr>
            <a:r>
              <a:rPr lang="en-IN" sz="2000" dirty="0" smtClean="0">
                <a:latin typeface="Times New Roman" pitchFamily="18" charset="0"/>
                <a:cs typeface="Times New Roman" pitchFamily="18" charset="0"/>
              </a:rPr>
              <a:t>Expensive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Intranet is a network based on the Internet which is accessed by the employees of an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Intranet provides easy access to internal files and documents to the employees of the organization, from their individual workstations. Sharing of data, made possible through the Intranet, It not only helps in saving time of employees, but also allows employees from various levels to access the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contributes to a paperless office. And Cipher mail is used to receive the Acknowledgement from receiver automatically. Once the read message deleted, it is automatically removed from the user’s inbox, The user cannot forward any of their mail to anyone.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Communication is easy and fast between people. </a:t>
            </a:r>
          </a:p>
          <a:p>
            <a:pPr algn="just">
              <a:lnSpc>
                <a:spcPct val="150000"/>
              </a:lnSpc>
            </a:pPr>
            <a:r>
              <a:rPr lang="en-IN" sz="2000" dirty="0" smtClean="0">
                <a:latin typeface="Times New Roman" pitchFamily="18" charset="0"/>
                <a:cs typeface="Times New Roman" pitchFamily="18" charset="0"/>
              </a:rPr>
              <a:t>Saves </a:t>
            </a:r>
            <a:r>
              <a:rPr lang="en-IN" sz="2000" dirty="0" smtClean="0">
                <a:latin typeface="Times New Roman" pitchFamily="18" charset="0"/>
                <a:cs typeface="Times New Roman" pitchFamily="18" charset="0"/>
              </a:rPr>
              <a:t>time. </a:t>
            </a:r>
          </a:p>
          <a:p>
            <a:pPr algn="just">
              <a:lnSpc>
                <a:spcPct val="150000"/>
              </a:lnSpc>
            </a:pPr>
            <a:r>
              <a:rPr lang="en-IN" sz="2000" dirty="0" smtClean="0">
                <a:latin typeface="Times New Roman" pitchFamily="18" charset="0"/>
                <a:cs typeface="Times New Roman" pitchFamily="18" charset="0"/>
              </a:rPr>
              <a:t>Information </a:t>
            </a:r>
            <a:r>
              <a:rPr lang="en-IN" sz="2000" dirty="0" smtClean="0">
                <a:latin typeface="Times New Roman" pitchFamily="18" charset="0"/>
                <a:cs typeface="Times New Roman" pitchFamily="18" charset="0"/>
              </a:rPr>
              <a:t>can be accessed from any system in the building . </a:t>
            </a:r>
          </a:p>
          <a:p>
            <a:pPr algn="just">
              <a:lnSpc>
                <a:spcPct val="150000"/>
              </a:lnSpc>
            </a:pPr>
            <a:r>
              <a:rPr lang="en-IN" sz="2000" dirty="0" smtClean="0">
                <a:latin typeface="Times New Roman" pitchFamily="18" charset="0"/>
                <a:cs typeface="Times New Roman" pitchFamily="18" charset="0"/>
              </a:rPr>
              <a:t>Efficient </a:t>
            </a:r>
          </a:p>
          <a:p>
            <a:pPr algn="just">
              <a:lnSpc>
                <a:spcPct val="150000"/>
              </a:lnSpc>
            </a:pPr>
            <a:r>
              <a:rPr lang="en-IN" sz="2000" dirty="0" smtClean="0">
                <a:latin typeface="Times New Roman" pitchFamily="18" charset="0"/>
                <a:cs typeface="Times New Roman" pitchFamily="18" charset="0"/>
              </a:rPr>
              <a:t>Receive </a:t>
            </a:r>
            <a:r>
              <a:rPr lang="en-IN" sz="2000" dirty="0" smtClean="0">
                <a:latin typeface="Times New Roman" pitchFamily="18" charset="0"/>
                <a:cs typeface="Times New Roman" pitchFamily="18" charset="0"/>
              </a:rPr>
              <a:t>Acknowledgement </a:t>
            </a:r>
          </a:p>
          <a:p>
            <a:pPr algn="just">
              <a:lnSpc>
                <a:spcPct val="150000"/>
              </a:lnSpc>
            </a:pPr>
            <a:r>
              <a:rPr lang="en-IN" sz="2000" dirty="0" smtClean="0">
                <a:latin typeface="Times New Roman" pitchFamily="18" charset="0"/>
                <a:cs typeface="Times New Roman" pitchFamily="18" charset="0"/>
              </a:rPr>
              <a:t>Low </a:t>
            </a:r>
            <a:r>
              <a:rPr lang="en-IN" sz="2000" dirty="0" smtClean="0">
                <a:latin typeface="Times New Roman" pitchFamily="18" charset="0"/>
                <a:cs typeface="Times New Roman" pitchFamily="18" charset="0"/>
              </a:rPr>
              <a:t>Capacity (Deleted the read message)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Order preserving encryption for numeric data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Agrawal, J. Kiernan, R. Srikant, and Y. Xu,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present an order-preserving encryption scheme for numeric data that allows any comparison operation to be directly applied on encrypted data.</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modeling and analysis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Bau and J. C. Mitchell,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Security modeling centers on identifying system behavior, including any security defenses; the system adversary's power; and the properties that constitute system security.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Geometric data perturbation for outsourced data mining</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Chen and L. Liu,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major challenge in data perturbation is to balance privacy protection and data utility, which are normally considered as a pair of conflicting factors. </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Towards attack- resilient geometric data perturbation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Chen, L. Liu, and G. Sun,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propose that selectively </a:t>
                      </a:r>
                      <a:r>
                        <a:rPr lang="en-US" sz="2000" dirty="0" err="1">
                          <a:solidFill>
                            <a:srgbClr val="333333"/>
                          </a:solidFill>
                          <a:latin typeface="Times New Roman"/>
                          <a:ea typeface="Calibri"/>
                          <a:cs typeface="Latha"/>
                        </a:rPr>
                        <a:t>preserv</a:t>
                      </a:r>
                      <a:r>
                        <a:rPr lang="en-US" sz="2000" dirty="0">
                          <a:solidFill>
                            <a:srgbClr val="333333"/>
                          </a:solidFill>
                          <a:latin typeface="Times New Roman"/>
                          <a:ea typeface="Calibri"/>
                          <a:cs typeface="Latha"/>
                        </a:rPr>
                        <a:t>- </a:t>
                      </a:r>
                      <a:r>
                        <a:rPr lang="en-US" sz="2000" dirty="0" err="1">
                          <a:solidFill>
                            <a:srgbClr val="333333"/>
                          </a:solidFill>
                          <a:latin typeface="Times New Roman"/>
                          <a:ea typeface="Calibri"/>
                          <a:cs typeface="Latha"/>
                        </a:rPr>
                        <a:t>ing</a:t>
                      </a:r>
                      <a:r>
                        <a:rPr lang="en-US" sz="2000" dirty="0">
                          <a:solidFill>
                            <a:srgbClr val="333333"/>
                          </a:solidFill>
                          <a:latin typeface="Times New Roman"/>
                          <a:ea typeface="Calibri"/>
                          <a:cs typeface="Latha"/>
                        </a:rPr>
                        <a:t> only the task/model </a:t>
                      </a:r>
                      <a:r>
                        <a:rPr lang="en-US" sz="2000" dirty="0" err="1">
                          <a:solidFill>
                            <a:srgbClr val="333333"/>
                          </a:solidFill>
                          <a:latin typeface="Times New Roman"/>
                          <a:ea typeface="Calibri"/>
                          <a:cs typeface="Latha"/>
                        </a:rPr>
                        <a:t>speciflc</a:t>
                      </a:r>
                      <a:r>
                        <a:rPr lang="en-US" sz="2000" dirty="0">
                          <a:solidFill>
                            <a:srgbClr val="333333"/>
                          </a:solidFill>
                          <a:latin typeface="Times New Roman"/>
                          <a:ea typeface="Calibri"/>
                          <a:cs typeface="Latha"/>
                        </a:rPr>
                        <a:t> information in per- </a:t>
                      </a:r>
                      <a:r>
                        <a:rPr lang="en-US" sz="2000" dirty="0" err="1">
                          <a:solidFill>
                            <a:srgbClr val="333333"/>
                          </a:solidFill>
                          <a:latin typeface="Times New Roman"/>
                          <a:ea typeface="Calibri"/>
                          <a:cs typeface="Latha"/>
                        </a:rPr>
                        <a:t>turbation</a:t>
                      </a:r>
                      <a:r>
                        <a:rPr lang="en-US" sz="2000" dirty="0">
                          <a:solidFill>
                            <a:srgbClr val="333333"/>
                          </a:solidFill>
                          <a:latin typeface="Times New Roman"/>
                          <a:ea typeface="Calibri"/>
                          <a:cs typeface="Latha"/>
                        </a:rPr>
                        <a:t> would improve the balance.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46262" y="1681162"/>
            <a:ext cx="6677025" cy="433387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Thus </a:t>
            </a:r>
            <a:r>
              <a:rPr lang="en-IN" sz="2000" dirty="0" smtClean="0">
                <a:latin typeface="Times New Roman" pitchFamily="18" charset="0"/>
                <a:cs typeface="Times New Roman" pitchFamily="18" charset="0"/>
              </a:rPr>
              <a:t>we have completed the project with the entire module neatly and user friendly. Thus this project will survive best among the users and provide them a best way to interact through the intranet .A Pacific Blue Technologies Organization Communicates the employees using this mail server system. If it is manual system, it takes a lot of time and the information may or may not Be Passed to accurate person. Employees may take more time to clarify doubts. To over-come these things. It contains a server and multiple clients, which are connected to the server to send or receive mails. The system maintains mails sent by other client and store; them in their respective mail boxes at server side. It uses SMTP and POP3 protocols. SMTP protocol allows clients to send mails to other user of SMTP server. To retrieve the mails received, a client uses POP3 protocol. The System increases the speed and accuracy to passing the information among the departments. This Project aims at establishing interdepartmental communication for the smooth functioning of the organization. </a:t>
            </a:r>
            <a:endParaRPr lang="en-US" sz="2000" b="1"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R. </a:t>
            </a:r>
            <a:r>
              <a:rPr lang="en-IN" sz="2000" dirty="0" err="1" smtClean="0">
                <a:latin typeface="Times New Roman" pitchFamily="18" charset="0"/>
                <a:cs typeface="Times New Roman" pitchFamily="18" charset="0"/>
              </a:rPr>
              <a:t>Agrawal</a:t>
            </a:r>
            <a:r>
              <a:rPr lang="en-IN" sz="2000" dirty="0" smtClean="0">
                <a:latin typeface="Times New Roman" pitchFamily="18" charset="0"/>
                <a:cs typeface="Times New Roman" pitchFamily="18" charset="0"/>
              </a:rPr>
              <a:t>, J. Kiernan, R. </a:t>
            </a:r>
            <a:r>
              <a:rPr lang="en-IN" sz="2000" dirty="0" err="1" smtClean="0">
                <a:latin typeface="Times New Roman" pitchFamily="18" charset="0"/>
                <a:cs typeface="Times New Roman" pitchFamily="18" charset="0"/>
              </a:rPr>
              <a:t>Srikant</a:t>
            </a:r>
            <a:r>
              <a:rPr lang="en-IN" sz="2000" dirty="0" smtClean="0">
                <a:latin typeface="Times New Roman" pitchFamily="18" charset="0"/>
                <a:cs typeface="Times New Roman" pitchFamily="18" charset="0"/>
              </a:rPr>
              <a:t>, and Y.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“Order preserving encryption for numeric data,” in Proceedings of ACM SIGMOD Conference,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J. </a:t>
            </a:r>
            <a:r>
              <a:rPr lang="en-IN" sz="2000" dirty="0" err="1" smtClean="0">
                <a:latin typeface="Times New Roman" pitchFamily="18" charset="0"/>
                <a:cs typeface="Times New Roman" pitchFamily="18" charset="0"/>
              </a:rPr>
              <a:t>Bau</a:t>
            </a:r>
            <a:r>
              <a:rPr lang="en-IN" sz="2000" dirty="0" smtClean="0">
                <a:latin typeface="Times New Roman" pitchFamily="18" charset="0"/>
                <a:cs typeface="Times New Roman" pitchFamily="18" charset="0"/>
              </a:rPr>
              <a:t> and J. C. Mitchell, “Security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analysis,” IEEE Security and Privacy, vol. 9, no. 3, pp. 18–25,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S. Boyd and L. </a:t>
            </a:r>
            <a:r>
              <a:rPr lang="en-IN" sz="2000" dirty="0" err="1" smtClean="0">
                <a:latin typeface="Times New Roman" pitchFamily="18" charset="0"/>
                <a:cs typeface="Times New Roman" pitchFamily="18" charset="0"/>
              </a:rPr>
              <a:t>Vandenberghe</a:t>
            </a:r>
            <a:r>
              <a:rPr lang="en-IN" sz="2000" dirty="0" smtClean="0">
                <a:latin typeface="Times New Roman" pitchFamily="18" charset="0"/>
                <a:cs typeface="Times New Roman" pitchFamily="18" charset="0"/>
              </a:rPr>
              <a:t>, Convex Optimization. Cambridge University Press, 2004.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K. Chen and L. Liu, “Geometric data perturbation for outsourced data mining,” Knowledge and Information Systems,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K. Chen, L. Liu, and G. Sun, “Towards attack- resilient geometric data perturbation,” in SIAM Data Mining Conference, 2007.</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B. </a:t>
            </a:r>
            <a:r>
              <a:rPr lang="en-IN" sz="1800" dirty="0" err="1" smtClean="0">
                <a:latin typeface="Times New Roman" pitchFamily="18" charset="0"/>
                <a:cs typeface="Times New Roman" pitchFamily="18" charset="0"/>
              </a:rPr>
              <a:t>Chor</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Kushilevitz</a:t>
            </a:r>
            <a:r>
              <a:rPr lang="en-IN" sz="1800" dirty="0" smtClean="0">
                <a:latin typeface="Times New Roman" pitchFamily="18" charset="0"/>
                <a:cs typeface="Times New Roman" pitchFamily="18" charset="0"/>
              </a:rPr>
              <a:t>, O. </a:t>
            </a:r>
            <a:r>
              <a:rPr lang="en-IN" sz="1800" dirty="0" err="1" smtClean="0">
                <a:latin typeface="Times New Roman" pitchFamily="18" charset="0"/>
                <a:cs typeface="Times New Roman" pitchFamily="18" charset="0"/>
              </a:rPr>
              <a:t>Goldreich</a:t>
            </a:r>
            <a:r>
              <a:rPr lang="en-IN" sz="1800" dirty="0" smtClean="0">
                <a:latin typeface="Times New Roman" pitchFamily="18" charset="0"/>
                <a:cs typeface="Times New Roman" pitchFamily="18" charset="0"/>
              </a:rPr>
              <a:t>, and M. Sudan, “Private information retrieval,” ACM Computer Survey, vol. 45, no. 6, pp. 965–981, 1998.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N. R. Draper and H. Smith, Applied Regression Analysis. Wiley, 1998.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T. Hastie, R. </a:t>
            </a:r>
            <a:r>
              <a:rPr lang="en-IN" sz="1800" dirty="0" err="1" smtClean="0">
                <a:latin typeface="Times New Roman" pitchFamily="18" charset="0"/>
                <a:cs typeface="Times New Roman" pitchFamily="18" charset="0"/>
              </a:rPr>
              <a:t>Tibshirani</a:t>
            </a:r>
            <a:r>
              <a:rPr lang="en-IN" sz="1800" dirty="0" smtClean="0">
                <a:latin typeface="Times New Roman" pitchFamily="18" charset="0"/>
                <a:cs typeface="Times New Roman" pitchFamily="18" charset="0"/>
              </a:rPr>
              <a:t>, and J. Friedman, The Elements of Statistical Learning. Springer- </a:t>
            </a:r>
            <a:r>
              <a:rPr lang="en-IN" sz="1800" dirty="0" err="1" smtClean="0">
                <a:latin typeface="Times New Roman" pitchFamily="18" charset="0"/>
                <a:cs typeface="Times New Roman" pitchFamily="18" charset="0"/>
              </a:rPr>
              <a:t>Verlag</a:t>
            </a:r>
            <a:r>
              <a:rPr lang="en-IN" sz="1800" dirty="0" smtClean="0">
                <a:latin typeface="Times New Roman" pitchFamily="18" charset="0"/>
                <a:cs typeface="Times New Roman" pitchFamily="18" charset="0"/>
              </a:rPr>
              <a:t>, 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 </a:t>
            </a:r>
            <a:r>
              <a:rPr lang="en-IN" sz="1800" dirty="0" err="1" smtClean="0">
                <a:latin typeface="Times New Roman" pitchFamily="18" charset="0"/>
                <a:cs typeface="Times New Roman" pitchFamily="18" charset="0"/>
              </a:rPr>
              <a:t>Hyvarinen</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Karhunen</a:t>
            </a:r>
            <a:r>
              <a:rPr lang="en-IN" sz="1800" dirty="0" smtClean="0">
                <a:latin typeface="Times New Roman" pitchFamily="18" charset="0"/>
                <a:cs typeface="Times New Roman" pitchFamily="18" charset="0"/>
              </a:rPr>
              <a:t>, and E. </a:t>
            </a:r>
            <a:r>
              <a:rPr lang="en-IN" sz="1800" dirty="0" err="1" smtClean="0">
                <a:latin typeface="Times New Roman" pitchFamily="18" charset="0"/>
                <a:cs typeface="Times New Roman" pitchFamily="18" charset="0"/>
              </a:rPr>
              <a:t>Oja</a:t>
            </a:r>
            <a:r>
              <a:rPr lang="en-IN" sz="1800" dirty="0" smtClean="0">
                <a:latin typeface="Times New Roman" pitchFamily="18" charset="0"/>
                <a:cs typeface="Times New Roman" pitchFamily="18" charset="0"/>
              </a:rPr>
              <a:t>, Independent Component Analysis. Wiley, 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I.T. </a:t>
            </a:r>
            <a:r>
              <a:rPr lang="en-IN" sz="1800" dirty="0" err="1" smtClean="0">
                <a:latin typeface="Times New Roman" pitchFamily="18" charset="0"/>
                <a:cs typeface="Times New Roman" pitchFamily="18" charset="0"/>
              </a:rPr>
              <a:t>Jolliffe</a:t>
            </a:r>
            <a:r>
              <a:rPr lang="en-IN" sz="1800" dirty="0" smtClean="0">
                <a:latin typeface="Times New Roman" pitchFamily="18" charset="0"/>
                <a:cs typeface="Times New Roman" pitchFamily="18" charset="0"/>
              </a:rPr>
              <a:t>, Principal Component Analysis. Springer, 1986. Online References: http://www.sourcefordgde.com http://www.networkcomputing.com/ http://www.ieee.org http://www.almaden.ibm.com/software/q\qest/Re sources/ http://www.computer.org/publications/dlib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1187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Server based email system for organisation using  Intranet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2021-10-19T15:02:17Z</dcterms:modified>
</cp:coreProperties>
</file>