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School Kids </a:t>
            </a:r>
            <a:r>
              <a:rPr lang="en-US" b="1" dirty="0" err="1" smtClean="0"/>
              <a:t>sms</a:t>
            </a:r>
            <a:r>
              <a:rPr lang="en-US" b="1" dirty="0" smtClean="0"/>
              <a:t> alert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development of School Event Notification through SMS is beneficial to students, teachers, and parents in receiving firsthand information from the school right into their mobile phone. With the use of SMS Notification, students will be notified with the upcoming events of the school, changes in schedule of events, and suspension of classes due to bad weather. Teachers will be notified for schedule of meetings, emergency meetings, and deadlines of requirements. Parents will also be informed about the school activities and be aware of the activities of their children in school.</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mass Short Message Service (SMS) mailing systems are designed to work with a specific SMS gateway hence resulting in user lock-in to a SMS </a:t>
            </a:r>
            <a:r>
              <a:rPr lang="en-IN" sz="2000" dirty="0" smtClean="0">
                <a:latin typeface="Times New Roman" pitchFamily="18" charset="0"/>
                <a:cs typeface="Times New Roman" pitchFamily="18" charset="0"/>
              </a:rPr>
              <a:t>vendor.</a:t>
            </a:r>
          </a:p>
          <a:p>
            <a:pPr algn="just">
              <a:lnSpc>
                <a:spcPct val="150000"/>
              </a:lnSpc>
            </a:pPr>
            <a:r>
              <a:rPr lang="en-IN" sz="2000" dirty="0" smtClean="0">
                <a:latin typeface="Times New Roman" pitchFamily="18" charset="0"/>
                <a:cs typeface="Times New Roman" pitchFamily="18" charset="0"/>
              </a:rPr>
              <a:t>Also, some SMS gateways support scheduling of SMS message to be sent at a later time and date, others do not support 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those gateways that support scheduling don't mostly allow users to cancel scheduled SMS message.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Also in this tier will be the SSL protocol (Secure Sockets Layer) if it is exist, to make sure the system and data is secure from unauthorized users.</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page allows the user to add new contact information or edit existing ones.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Iterating the phases helps in understating the problems associated with a phase and dealing with those problems when the same phase is repeated next time, planning and developing strategies to be followed while iterating through the phases.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number of parking tickets issued at the tickets counter can be used to calculate the vacant spaces.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further implies that the respondents believe that the system is functional because it functions accurately according to specification without exceptions or problems. </a:t>
            </a:r>
          </a:p>
          <a:p>
            <a:pPr algn="just">
              <a:lnSpc>
                <a:spcPct val="150000"/>
              </a:lnSpc>
            </a:pPr>
            <a:r>
              <a:rPr lang="en-IN" sz="2000" dirty="0" smtClean="0">
                <a:latin typeface="Times New Roman" pitchFamily="18" charset="0"/>
                <a:cs typeface="Times New Roman" pitchFamily="18" charset="0"/>
              </a:rPr>
              <a:t>The criteria that the system produces accurate result and functions without errors or problems got the lowest evaluation, but it is still on the bracket of effective, this factor maybe the cause of network jam, which causes the delay of SMS. </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implies that the respondents believe that the system can functions correctly and serve its purpose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implies that the proposed system meets the criteria for the software </a:t>
            </a:r>
            <a:r>
              <a:rPr lang="en-IN" sz="2000" dirty="0" smtClean="0">
                <a:latin typeface="Times New Roman" pitchFamily="18" charset="0"/>
                <a:cs typeface="Times New Roman" pitchFamily="18" charset="0"/>
              </a:rPr>
              <a:t>quality.</a:t>
            </a:r>
          </a:p>
          <a:p>
            <a:pPr algn="just">
              <a:lnSpc>
                <a:spcPct val="150000"/>
              </a:lnSpc>
            </a:pPr>
            <a:r>
              <a:rPr lang="en-IN" sz="2000" dirty="0" smtClean="0">
                <a:latin typeface="Times New Roman" pitchFamily="18" charset="0"/>
                <a:cs typeface="Times New Roman" pitchFamily="18" charset="0"/>
              </a:rPr>
              <a:t>To determine the effectiveness of the application the mean scores were computed and categorized using the same description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some errors that were found out during the technical presentation and series of revisions and improvements were done to correct the errors and improve the functionality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SMS have been developed with different demands and create a new approach for interaction and communication.</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application was evaluated using the ISO 9126 otherwise known as the Software Quality Model in terms of six main characteristics of good software, namely, functionality, reliability, usability, efficiency, maintainability and </a:t>
            </a:r>
            <a:r>
              <a:rPr lang="en-IN" sz="2000" dirty="0" smtClean="0">
                <a:latin typeface="Times New Roman" pitchFamily="18" charset="0"/>
                <a:cs typeface="Times New Roman" pitchFamily="18" charset="0"/>
              </a:rPr>
              <a:t>portability.</a:t>
            </a:r>
          </a:p>
          <a:p>
            <a:pPr algn="just">
              <a:lnSpc>
                <a:spcPct val="150000"/>
              </a:lnSpc>
            </a:pPr>
            <a:r>
              <a:rPr lang="en-IN" sz="2000" dirty="0" smtClean="0">
                <a:latin typeface="Times New Roman" pitchFamily="18" charset="0"/>
                <a:cs typeface="Times New Roman" pitchFamily="18" charset="0"/>
              </a:rPr>
              <a:t>A thread pool of n size where n is the number of threads in the pool. For optimal performance and to avoid the overhead of thread context switching, n should not be set too high.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SMS is an acronym used in the world of communications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stands for Short Messaging Service which is a protocol used in communications that gives way to the exchange of short text messages from one mobile telephone device to another.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371600"/>
            <a:ext cx="6858000" cy="4724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914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Based on the evaluation, the following conclusions were drawn: </a:t>
            </a:r>
            <a:endParaRPr lang="en-IN" sz="2000" dirty="0" smtClean="0">
              <a:latin typeface="Times New Roman" pitchFamily="18" charset="0"/>
              <a:cs typeface="Times New Roman" pitchFamily="18" charset="0"/>
            </a:endParaRPr>
          </a:p>
          <a:p>
            <a:pPr algn="just">
              <a:lnSpc>
                <a:spcPct val="170000"/>
              </a:lnSpc>
              <a:buNone/>
            </a:pPr>
            <a:r>
              <a:rPr lang="en-IN" sz="2000" dirty="0" smtClean="0">
                <a:latin typeface="Times New Roman" pitchFamily="18" charset="0"/>
                <a:cs typeface="Times New Roman" pitchFamily="18" charset="0"/>
              </a:rPr>
              <a:t>1. The </a:t>
            </a:r>
            <a:r>
              <a:rPr lang="en-IN" sz="2000" dirty="0" smtClean="0">
                <a:latin typeface="Times New Roman" pitchFamily="18" charset="0"/>
                <a:cs typeface="Times New Roman" pitchFamily="18" charset="0"/>
              </a:rPr>
              <a:t>system met its objective of providing SMS notifications to students, parents, faculty and staff. </a:t>
            </a:r>
            <a:endParaRPr lang="en-IN" sz="2000" dirty="0" smtClean="0">
              <a:latin typeface="Times New Roman" pitchFamily="18" charset="0"/>
              <a:cs typeface="Times New Roman" pitchFamily="18" charset="0"/>
            </a:endParaRPr>
          </a:p>
          <a:p>
            <a:pPr algn="just">
              <a:lnSpc>
                <a:spcPct val="170000"/>
              </a:lnSpc>
              <a:buNone/>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The students, parents, faculty and staff agreed that the system is usable especially the event notifications and important school announcements. </a:t>
            </a:r>
            <a:endParaRPr lang="en-IN" sz="2000" dirty="0" smtClean="0">
              <a:latin typeface="Times New Roman" pitchFamily="18" charset="0"/>
              <a:cs typeface="Times New Roman" pitchFamily="18" charset="0"/>
            </a:endParaRPr>
          </a:p>
          <a:p>
            <a:pPr algn="just">
              <a:lnSpc>
                <a:spcPct val="170000"/>
              </a:lnSpc>
              <a:buNone/>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The overall result of the IT experts’ evaluation using the ISO 9126 criteria in terms of functionality, reliability, efficiency, maintainability, and portability was effective. It implies that the proposed system meets the criteria for the software quality.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Souza, F. &amp; </a:t>
            </a:r>
            <a:r>
              <a:rPr lang="en-IN" sz="1600" dirty="0" err="1" smtClean="0">
                <a:latin typeface="Times New Roman" pitchFamily="18" charset="0"/>
                <a:cs typeface="Times New Roman" pitchFamily="18" charset="0"/>
              </a:rPr>
              <a:t>Kushchu</a:t>
            </a:r>
            <a:r>
              <a:rPr lang="en-IN" sz="1600" dirty="0" smtClean="0">
                <a:latin typeface="Times New Roman" pitchFamily="18" charset="0"/>
                <a:cs typeface="Times New Roman" pitchFamily="18" charset="0"/>
              </a:rPr>
              <a:t>, I. (2005). Mobile Disaster Management System Applications - Current Overview And Future Potential –Proc. Of the First European Mobile Government Conference MGOV2005, Brighton, UK, 10-12 </a:t>
            </a:r>
            <a:r>
              <a:rPr lang="en-IN" sz="1600" dirty="0" err="1" smtClean="0">
                <a:latin typeface="Times New Roman" pitchFamily="18" charset="0"/>
                <a:cs typeface="Times New Roman" pitchFamily="18" charset="0"/>
              </a:rPr>
              <a:t>july</a:t>
            </a:r>
            <a:r>
              <a:rPr lang="en-IN" sz="1600" dirty="0" smtClean="0">
                <a:latin typeface="Times New Roman" pitchFamily="18" charset="0"/>
                <a:cs typeface="Times New Roman" pitchFamily="18" charset="0"/>
              </a:rPr>
              <a:t>, pp. 455- 466. </a:t>
            </a:r>
            <a:r>
              <a:rPr lang="en-IN" sz="1600" dirty="0" err="1" smtClean="0">
                <a:latin typeface="Times New Roman" pitchFamily="18" charset="0"/>
                <a:cs typeface="Times New Roman" pitchFamily="18" charset="0"/>
              </a:rPr>
              <a:t>mGCI</a:t>
            </a:r>
            <a:r>
              <a:rPr lang="en-IN" sz="1600" dirty="0" smtClean="0">
                <a:latin typeface="Times New Roman" pitchFamily="18" charset="0"/>
                <a:cs typeface="Times New Roman" pitchFamily="18" charset="0"/>
              </a:rPr>
              <a:t> publications, UK.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Shan, S. (2011.04.05). “FEATURE: Disaster prevention specialist highlights importance of early warning systems”, Taipei Times, retrieved </a:t>
            </a:r>
            <a:r>
              <a:rPr lang="en-IN" sz="1600" dirty="0" err="1" smtClean="0">
                <a:latin typeface="Times New Roman" pitchFamily="18" charset="0"/>
                <a:cs typeface="Times New Roman" pitchFamily="18" charset="0"/>
              </a:rPr>
              <a:t>from:http</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www.taipeitimes.com</a:t>
            </a:r>
            <a:r>
              <a:rPr lang="en-IN" sz="1600" dirty="0" smtClean="0">
                <a:latin typeface="Times New Roman" pitchFamily="18" charset="0"/>
                <a:cs typeface="Times New Roman" pitchFamily="18" charset="0"/>
              </a:rPr>
              <a:t>/News/</a:t>
            </a:r>
            <a:r>
              <a:rPr lang="en-IN" sz="1600" dirty="0" err="1" smtClean="0">
                <a:latin typeface="Times New Roman" pitchFamily="18" charset="0"/>
                <a:cs typeface="Times New Roman" pitchFamily="18" charset="0"/>
              </a:rPr>
              <a:t>taiwan</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ar</a:t>
            </a:r>
            <a:r>
              <a:rPr lang="en-IN" sz="1600" dirty="0" smtClean="0">
                <a:latin typeface="Times New Roman" pitchFamily="18" charset="0"/>
                <a:cs typeface="Times New Roman" pitchFamily="18" charset="0"/>
              </a:rPr>
              <a:t> chives/2011/04/05/2003499974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 Boehm, B.W., and F.C. </a:t>
            </a:r>
            <a:r>
              <a:rPr lang="en-IN" sz="1600" dirty="0" err="1" smtClean="0">
                <a:latin typeface="Times New Roman" pitchFamily="18" charset="0"/>
                <a:cs typeface="Times New Roman" pitchFamily="18" charset="0"/>
              </a:rPr>
              <a:t>Belz</a:t>
            </a:r>
            <a:r>
              <a:rPr lang="en-IN" sz="1600" dirty="0" smtClean="0">
                <a:latin typeface="Times New Roman" pitchFamily="18" charset="0"/>
                <a:cs typeface="Times New Roman" pitchFamily="18" charset="0"/>
              </a:rPr>
              <a:t>, “Applying Process Programming to the Spiral Model,” Proc. Fourth Software Process Workshop, IEEE, May 1988.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Pressman, R.S., (2005).Software Engineering a Practitioners Approach, 6th Edition. New Jersey: Prentice Hall, Inc.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El-</a:t>
            </a:r>
            <a:r>
              <a:rPr lang="en-IN" sz="1600" dirty="0" err="1" smtClean="0">
                <a:latin typeface="Times New Roman" pitchFamily="18" charset="0"/>
                <a:cs typeface="Times New Roman" pitchFamily="18" charset="0"/>
              </a:rPr>
              <a:t>Gazzar</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Badawy</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Kholief</a:t>
            </a:r>
            <a:r>
              <a:rPr lang="en-IN" sz="1600" dirty="0" smtClean="0">
                <a:latin typeface="Times New Roman" pitchFamily="18" charset="0"/>
                <a:cs typeface="Times New Roman" pitchFamily="18" charset="0"/>
              </a:rPr>
              <a:t>, M. (2010). “Agent-Based Mobile Event Notification System” retrieved January 20, 2013, at http://online-journals.org/i-jim/article/view/1427</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1244</TotalTime>
  <Words>886</Words>
  <Application>Microsoft Office PowerPoint</Application>
  <PresentationFormat>On-screen Show (4:3)</PresentationFormat>
  <Paragraphs>51</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School Kids sms alert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2021-10-19T15:31:48Z</dcterms:modified>
</cp:coreProperties>
</file>