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Online Polling using fingerprints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Election </a:t>
            </a:r>
            <a:r>
              <a:rPr lang="en-IN" sz="2000" dirty="0" smtClean="0">
                <a:latin typeface="Times New Roman" pitchFamily="18" charset="0"/>
                <a:cs typeface="Times New Roman" pitchFamily="18" charset="0"/>
              </a:rPr>
              <a:t>is a process of selecting the right candidate to rule our nation. The voting system in India is insecure, because voters need to stand in a queue for a long time and the only security check is voter ID verification, which are fake nowadays. To overcome this we are introducing Online voting system which provides security, authentication, accuracy, flexibility and convenience to voters. It is a web application supported by all browsers. The admin stores the voter’s details and their finger prints into the database before election to avoid duplication.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process of collecting data and entering this data into the database takes too much time and is expensive to conduct, for example, time and money is spent in printing data capture forms, in preparing registration stations together with human resources, and there after advertising the days set for registration process including sensitizing voters on the need for registration, as well as time spent on entering this data to the database.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process involves too much paper work and paper storage which is difficult as papers become bulky with the population size.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Expensive and Time consuming. </a:t>
            </a:r>
          </a:p>
          <a:p>
            <a:pPr algn="just">
              <a:lnSpc>
                <a:spcPct val="150000"/>
              </a:lnSpc>
            </a:pPr>
            <a:r>
              <a:rPr lang="en-IN" sz="2000" dirty="0" smtClean="0">
                <a:latin typeface="Times New Roman" pitchFamily="18" charset="0"/>
                <a:cs typeface="Times New Roman" pitchFamily="18" charset="0"/>
              </a:rPr>
              <a:t>Too </a:t>
            </a:r>
            <a:r>
              <a:rPr lang="en-IN" sz="2000" dirty="0" smtClean="0">
                <a:latin typeface="Times New Roman" pitchFamily="18" charset="0"/>
                <a:cs typeface="Times New Roman" pitchFamily="18" charset="0"/>
              </a:rPr>
              <a:t>much paper work. </a:t>
            </a:r>
          </a:p>
          <a:p>
            <a:pPr algn="just">
              <a:lnSpc>
                <a:spcPct val="150000"/>
              </a:lnSpc>
            </a:pPr>
            <a:r>
              <a:rPr lang="en-IN" sz="2000" dirty="0" smtClean="0">
                <a:latin typeface="Times New Roman" pitchFamily="18" charset="0"/>
                <a:cs typeface="Times New Roman" pitchFamily="18" charset="0"/>
              </a:rPr>
              <a:t>Security </a:t>
            </a:r>
            <a:r>
              <a:rPr lang="en-IN" sz="2000" dirty="0" smtClean="0">
                <a:latin typeface="Times New Roman" pitchFamily="18" charset="0"/>
                <a:cs typeface="Times New Roman" pitchFamily="18" charset="0"/>
              </a:rPr>
              <a:t>is not provided for voters.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system, we provide user friendly interface which even helps the illiterates to cast their votes, and to avoid duplication by collecting finger prints.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development of such a system which is online will cut out these possibilities and many votes can be saved through this system even if such incidents occur.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 </a:t>
            </a:r>
            <a:r>
              <a:rPr lang="en-IN" sz="2000" dirty="0" smtClean="0">
                <a:latin typeface="Times New Roman" pitchFamily="18" charset="0"/>
                <a:cs typeface="Times New Roman" pitchFamily="18" charset="0"/>
              </a:rPr>
              <a:t>Our Online System will ensure that only legitimate voters can cast their vote.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application also ensures that the voting is anonymous, the login will be successful only when the user finger print matches, then he can cast his vote for preferable candidate the interface is made as simple as possible with only basic functionalities.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provides accuracy, convenience, flexibility, privacy, verifiability and mobility.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System provides secure login procedure. </a:t>
            </a:r>
          </a:p>
          <a:p>
            <a:pPr algn="just">
              <a:lnSpc>
                <a:spcPct val="150000"/>
              </a:lnSpc>
            </a:pPr>
            <a:r>
              <a:rPr lang="en-IN" sz="2000" dirty="0" smtClean="0">
                <a:latin typeface="Times New Roman" pitchFamily="18" charset="0"/>
                <a:cs typeface="Times New Roman" pitchFamily="18" charset="0"/>
              </a:rPr>
              <a:t>Nominees </a:t>
            </a:r>
            <a:r>
              <a:rPr lang="en-IN" sz="2000" dirty="0" smtClean="0">
                <a:latin typeface="Times New Roman" pitchFamily="18" charset="0"/>
                <a:cs typeface="Times New Roman" pitchFamily="18" charset="0"/>
              </a:rPr>
              <a:t>of respective wards can be viewed online. </a:t>
            </a:r>
          </a:p>
          <a:p>
            <a:pPr algn="just">
              <a:lnSpc>
                <a:spcPct val="150000"/>
              </a:lnSpc>
            </a:pPr>
            <a:r>
              <a:rPr lang="en-IN" sz="2000" dirty="0" smtClean="0">
                <a:latin typeface="Times New Roman" pitchFamily="18" charset="0"/>
                <a:cs typeface="Times New Roman" pitchFamily="18" charset="0"/>
              </a:rPr>
              <a:t>Unauthorized </a:t>
            </a:r>
            <a:r>
              <a:rPr lang="en-IN" sz="2000" dirty="0" smtClean="0">
                <a:latin typeface="Times New Roman" pitchFamily="18" charset="0"/>
                <a:cs typeface="Times New Roman" pitchFamily="18" charset="0"/>
              </a:rPr>
              <a:t>user has no access to the registered account. </a:t>
            </a:r>
          </a:p>
          <a:p>
            <a:pPr algn="just">
              <a:lnSpc>
                <a:spcPct val="150000"/>
              </a:lnSpc>
            </a:pPr>
            <a:r>
              <a:rPr lang="en-IN" sz="2000" dirty="0" smtClean="0">
                <a:latin typeface="Times New Roman" pitchFamily="18" charset="0"/>
                <a:cs typeface="Times New Roman" pitchFamily="18" charset="0"/>
              </a:rPr>
              <a:t>Reduces </a:t>
            </a:r>
            <a:r>
              <a:rPr lang="en-IN" sz="2000" dirty="0" smtClean="0">
                <a:latin typeface="Times New Roman" pitchFamily="18" charset="0"/>
                <a:cs typeface="Times New Roman" pitchFamily="18" charset="0"/>
              </a:rPr>
              <a:t>Time consumption.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Security Analysis of India’s Electronic Voting Machines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Prasad, H. K., Halderman, A. J., &amp; Gonggrijp, R. (Oct. 2010).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Elections in India are conducted almost exclusively using electronic voting machines developed over the past two decades by a pair of government-owned companies.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Overview of Biometric Electronic Voting System in Ghana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Yinyeh, M. O., &amp; Gbolagade, K. A. (2013).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the overview of the development and implementation of Biometric Electronic Voting System Software (BEVSS) in Ghana.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Process Patterns: Building Large Scale Systems Using Object Technology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W. Ambler,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These are the real users of the system and occasionally a senior developer with years of experience in the problem domain.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Online Voting System for India Based on AADHAAR ID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Himanshu Agarwal, G.N.Pandey,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model has a greater security in the sense that voter high security password is confirmed before the vote is accepted in the main database of Election Commission of India.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2057400" y="1524000"/>
            <a:ext cx="6324600" cy="46481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we've got planned an internet electoral system that is healthier and quicker than previous systems. The new system prevents access to ill-gotten voters, provides simple use, transparency and maintains integrity of the option method. The system conjointly prevents multiple votes by a similar person and checks eligibility of the citizen. It conjointly permits someone to vote from anyplace given that the citizen is inside electoral limits.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Yinyeh</a:t>
            </a:r>
            <a:r>
              <a:rPr lang="en-IN" sz="1600" dirty="0" smtClean="0">
                <a:latin typeface="Times New Roman" pitchFamily="18" charset="0"/>
                <a:cs typeface="Times New Roman" pitchFamily="18" charset="0"/>
              </a:rPr>
              <a:t>, M. O., &amp; </a:t>
            </a:r>
            <a:r>
              <a:rPr lang="en-IN" sz="1600" dirty="0" err="1" smtClean="0">
                <a:latin typeface="Times New Roman" pitchFamily="18" charset="0"/>
                <a:cs typeface="Times New Roman" pitchFamily="18" charset="0"/>
              </a:rPr>
              <a:t>Gbolagade</a:t>
            </a:r>
            <a:r>
              <a:rPr lang="en-IN" sz="1600" dirty="0" smtClean="0">
                <a:latin typeface="Times New Roman" pitchFamily="18" charset="0"/>
                <a:cs typeface="Times New Roman" pitchFamily="18" charset="0"/>
              </a:rPr>
              <a:t>, K. A. (2013). Overview of Biometric Electronic Voting System in Ghana. International Journal of Advanced Research in Computer Science and Software Engineering.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Prasad, H. K., </a:t>
            </a:r>
            <a:r>
              <a:rPr lang="en-IN" sz="1600" dirty="0" err="1" smtClean="0">
                <a:latin typeface="Times New Roman" pitchFamily="18" charset="0"/>
                <a:cs typeface="Times New Roman" pitchFamily="18" charset="0"/>
              </a:rPr>
              <a:t>Halderman</a:t>
            </a:r>
            <a:r>
              <a:rPr lang="en-IN" sz="1600" dirty="0" smtClean="0">
                <a:latin typeface="Times New Roman" pitchFamily="18" charset="0"/>
                <a:cs typeface="Times New Roman" pitchFamily="18" charset="0"/>
              </a:rPr>
              <a:t>, A. J., &amp; </a:t>
            </a:r>
            <a:r>
              <a:rPr lang="en-IN" sz="1600" dirty="0" err="1" smtClean="0">
                <a:latin typeface="Times New Roman" pitchFamily="18" charset="0"/>
                <a:cs typeface="Times New Roman" pitchFamily="18" charset="0"/>
              </a:rPr>
              <a:t>Gonggrijp</a:t>
            </a:r>
            <a:r>
              <a:rPr lang="en-IN" sz="1600" dirty="0" smtClean="0">
                <a:latin typeface="Times New Roman" pitchFamily="18" charset="0"/>
                <a:cs typeface="Times New Roman" pitchFamily="18" charset="0"/>
              </a:rPr>
              <a:t>, R. (Oct. 2010). Security Analysis of India’s Electronic Voting Machines. Proc. 17th ACM Conference on Computer and Communications Security (CCS ’10).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W. Ambler, Process Patterns: Building Large Scale Systems Using Object </a:t>
            </a:r>
            <a:r>
              <a:rPr lang="en-IN" sz="1600" dirty="0" smtClean="0">
                <a:latin typeface="Times New Roman" pitchFamily="18" charset="0"/>
                <a:cs typeface="Times New Roman" pitchFamily="18" charset="0"/>
              </a:rPr>
              <a:t>Technology , Cambridge </a:t>
            </a:r>
            <a:r>
              <a:rPr lang="en-IN" sz="1600" dirty="0" smtClean="0">
                <a:latin typeface="Times New Roman" pitchFamily="18" charset="0"/>
                <a:cs typeface="Times New Roman" pitchFamily="18" charset="0"/>
              </a:rPr>
              <a:t>University Press, 1998.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Andrews and J. A. Whittaker, How to Break Web Software: Functional and Security Testing of Web Applications and Web Servers. </a:t>
            </a:r>
            <a:r>
              <a:rPr lang="en-IN" sz="1600" dirty="0" err="1" smtClean="0">
                <a:latin typeface="Times New Roman" pitchFamily="18" charset="0"/>
                <a:cs typeface="Times New Roman" pitchFamily="18" charset="0"/>
              </a:rPr>
              <a:t>Addiso,Wesley</a:t>
            </a:r>
            <a:r>
              <a:rPr lang="en-IN" sz="1600" dirty="0" smtClean="0">
                <a:latin typeface="Times New Roman" pitchFamily="18" charset="0"/>
                <a:cs typeface="Times New Roman" pitchFamily="18" charset="0"/>
              </a:rPr>
              <a:t>,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Himanshu</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Agarwal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G.N.Pandey</a:t>
            </a:r>
            <a:r>
              <a:rPr lang="en-IN" sz="1600" dirty="0" smtClean="0">
                <a:latin typeface="Times New Roman" pitchFamily="18" charset="0"/>
                <a:cs typeface="Times New Roman" pitchFamily="18" charset="0"/>
              </a:rPr>
              <a:t>, “Online Voting System for India Based on AADHAAR ID”, Eleventh International Conference on ICT and Knowledge Engineering 2013 </a:t>
            </a: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1241</TotalTime>
  <Words>858</Words>
  <Application>Microsoft Office PowerPoint</Application>
  <PresentationFormat>On-screen Show (4:3)</PresentationFormat>
  <Paragraphs>61</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Online Polling using fingerprints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2021-10-19T05:43:27Z</dcterms:modified>
</cp:coreProperties>
</file>