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Student library system and attendance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RFID </a:t>
            </a:r>
            <a:r>
              <a:rPr lang="en-IN" sz="2000" dirty="0" smtClean="0">
                <a:latin typeface="Times New Roman" pitchFamily="18" charset="0"/>
                <a:cs typeface="Times New Roman" pitchFamily="18" charset="0"/>
              </a:rPr>
              <a:t>is a radio frequency based technology which is used to transmit data wirelessly. The combination of RFID and IP provides accuracy to the system. Our proposed system manages all the student activities like attendance and library management system. Although there are many other biometric techniques but modality of face is the unique characteristic of a person which can be used to mark the attendance accurately. For library system, the barcode of the book as well as user’s RFID card will be scanned while issuing and borrowing of the book.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attendance system present in many of the universities is traditional manual and it is taken on papers while lecturer is conducting the lecture.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case of library management system barcode and token card system is used. Students are using different types cards for issuing books from library.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numerous disadvantages of using the traditional college management system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Besides</a:t>
            </a:r>
            <a:r>
              <a:rPr lang="en-IN" sz="2000" dirty="0" smtClean="0">
                <a:latin typeface="Times New Roman" pitchFamily="18" charset="0"/>
                <a:cs typeface="Times New Roman" pitchFamily="18" charset="0"/>
              </a:rPr>
              <a:t>, there are chances of getting proxies and since attendance is marked on paper sheet there is a high chance of losing the data also to store the data in database, a lot of manual work needs to be done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case of traditional library management system, usually library system uses barcode system and the students have to maintain different reader's and borrower's card.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proper system present which strictly follows the deadline of returning of book.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Librarian </a:t>
            </a:r>
            <a:r>
              <a:rPr lang="en-IN" sz="2000" dirty="0" smtClean="0">
                <a:latin typeface="Times New Roman" pitchFamily="18" charset="0"/>
                <a:cs typeface="Times New Roman" pitchFamily="18" charset="0"/>
              </a:rPr>
              <a:t>has a lot of manual work for maintaining the book and it needs more human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Smart ID system is mainly based on passive RFID card for students. Students can use their unique cards for attendance management and library management also.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RC522 </a:t>
            </a:r>
            <a:r>
              <a:rPr lang="en-IN" sz="2000" dirty="0" smtClean="0">
                <a:latin typeface="Times New Roman" pitchFamily="18" charset="0"/>
                <a:cs typeface="Times New Roman" pitchFamily="18" charset="0"/>
              </a:rPr>
              <a:t>readers, raspberry pi 3b and RFID are main components of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case of attendance management system students need to scan their ids first while entering into the classroom, at the same time for student authentication image will be captured through camera. Students’ unique id along with their respective photos are stored in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Camera </a:t>
            </a:r>
            <a:r>
              <a:rPr lang="en-IN" sz="2000" dirty="0" smtClean="0">
                <a:latin typeface="Times New Roman" pitchFamily="18" charset="0"/>
                <a:cs typeface="Times New Roman" pitchFamily="18" charset="0"/>
              </a:rPr>
              <a:t>is placed on raspberry pi and to mark attendance that captured image will be compared with existing image in database.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Usage of High Frequency (HF) active RFID tags against passive Low frequency (LF) RFID tags for better performance and flexibility of </a:t>
            </a:r>
            <a:r>
              <a:rPr lang="en-IN" sz="2000" dirty="0" smtClean="0">
                <a:latin typeface="Times New Roman" pitchFamily="18" charset="0"/>
                <a:cs typeface="Times New Roman" pitchFamily="18" charset="0"/>
              </a:rPr>
              <a:t>users.</a:t>
            </a:r>
          </a:p>
          <a:p>
            <a:pPr algn="just">
              <a:lnSpc>
                <a:spcPct val="150000"/>
              </a:lnSpc>
            </a:pPr>
            <a:r>
              <a:rPr lang="en-IN" sz="2000" dirty="0" smtClean="0">
                <a:latin typeface="Times New Roman" pitchFamily="18" charset="0"/>
                <a:cs typeface="Times New Roman" pitchFamily="18" charset="0"/>
              </a:rPr>
              <a:t>There arises a need for a more efficient and effective method of solving this problem.</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Performance evaluation of combination of thumbprint, facial recognition and RFID technology to students’ attendance monitoring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ability of RFID systems to deliver precise and accurate data about tagged items will improve efficiency and bring other benefits to business community and consumers alike in the not distant </a:t>
            </a:r>
            <a:r>
              <a:rPr lang="en-IN" sz="2000" dirty="0" smtClean="0">
                <a:latin typeface="Times New Roman" pitchFamily="18" charset="0"/>
                <a:cs typeface="Times New Roman" pitchFamily="18" charset="0"/>
              </a:rPr>
              <a:t>future.</a:t>
            </a:r>
          </a:p>
          <a:p>
            <a:pPr algn="just">
              <a:lnSpc>
                <a:spcPct val="150000"/>
              </a:lnSpc>
            </a:pPr>
            <a:r>
              <a:rPr lang="en-IN" sz="2000" dirty="0" smtClean="0">
                <a:latin typeface="Times New Roman" pitchFamily="18" charset="0"/>
                <a:cs typeface="Times New Roman" pitchFamily="18" charset="0"/>
              </a:rPr>
              <a:t>The antenna is used in series resonant circuit, formed by capacitor, inductor and resistor.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447800"/>
            <a:ext cx="66294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conclude Smart Id as a system for attendance and library management. This system reduces the possibilities of proxies and save time. Similarly, for library, it will manage the issuing and borrowing the books. This will reduce the manual intervention and errors and provide fast issuing, reissuing and searching of books.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Darshankumar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Dalwadi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Insiya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Guriwala,Shiwangi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Chaudhary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Miloni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Kapadia</a:t>
            </a:r>
            <a:r>
              <a:rPr lang="en-IN" sz="1600" dirty="0" smtClean="0">
                <a:latin typeface="Times New Roman" pitchFamily="18" charset="0"/>
                <a:cs typeface="Times New Roman" pitchFamily="18" charset="0"/>
              </a:rPr>
              <a:t> &amp; </a:t>
            </a:r>
            <a:r>
              <a:rPr lang="en-IN" sz="1600" dirty="0" err="1" smtClean="0">
                <a:latin typeface="Times New Roman" pitchFamily="18" charset="0"/>
                <a:cs typeface="Times New Roman" pitchFamily="18" charset="0"/>
              </a:rPr>
              <a:t>Megha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Savalia</a:t>
            </a:r>
            <a:r>
              <a:rPr lang="en-IN" sz="1600" dirty="0" smtClean="0">
                <a:latin typeface="Times New Roman" pitchFamily="18" charset="0"/>
                <a:cs typeface="Times New Roman" pitchFamily="18" charset="0"/>
              </a:rPr>
              <a:t> .“Implementation of Attendance </a:t>
            </a:r>
            <a:r>
              <a:rPr lang="en-IN" sz="1600" dirty="0" err="1" smtClean="0">
                <a:latin typeface="Times New Roman" pitchFamily="18" charset="0"/>
                <a:cs typeface="Times New Roman" pitchFamily="18" charset="0"/>
              </a:rPr>
              <a:t>Sysem</a:t>
            </a:r>
            <a:r>
              <a:rPr lang="en-IN" sz="1600" dirty="0" smtClean="0">
                <a:latin typeface="Times New Roman" pitchFamily="18" charset="0"/>
                <a:cs typeface="Times New Roman" pitchFamily="18" charset="0"/>
              </a:rPr>
              <a:t> based on RFID and GSM with respect to power saving concept” .Accepted 01 April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Sree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Gowri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Addepalli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Sree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Lakshmi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Addepalli</a:t>
            </a:r>
            <a:r>
              <a:rPr lang="en-IN" sz="1600" dirty="0" smtClean="0">
                <a:latin typeface="Times New Roman" pitchFamily="18" charset="0"/>
                <a:cs typeface="Times New Roman" pitchFamily="18" charset="0"/>
              </a:rPr>
              <a:t>."Library Management System Using RFID Technology" .</a:t>
            </a:r>
            <a:r>
              <a:rPr lang="en-IN" sz="1600" dirty="0" err="1" smtClean="0">
                <a:latin typeface="Times New Roman" pitchFamily="18" charset="0"/>
                <a:cs typeface="Times New Roman" pitchFamily="18" charset="0"/>
              </a:rPr>
              <a:t>Sree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Lakshmi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Addepalli</a:t>
            </a:r>
            <a:r>
              <a:rPr lang="en-IN" sz="1600" dirty="0" smtClean="0">
                <a:latin typeface="Times New Roman" pitchFamily="18" charset="0"/>
                <a:cs typeface="Times New Roman" pitchFamily="18" charset="0"/>
              </a:rPr>
              <a:t> et al, / (IJCSIT) International Journal of Computer Science and Information Technologies, Vol. 5 (6) ,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 </a:t>
            </a:r>
            <a:r>
              <a:rPr lang="en-IN" sz="1600" dirty="0" err="1" smtClean="0">
                <a:latin typeface="Times New Roman" pitchFamily="18" charset="0"/>
                <a:cs typeface="Times New Roman" pitchFamily="18" charset="0"/>
              </a:rPr>
              <a:t>Prudhvi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Kiran,Ravi</a:t>
            </a:r>
            <a:r>
              <a:rPr lang="en-IN" sz="1600" dirty="0" smtClean="0">
                <a:latin typeface="Times New Roman" pitchFamily="18" charset="0"/>
                <a:cs typeface="Times New Roman" pitchFamily="18" charset="0"/>
              </a:rPr>
              <a:t> Kumar G."Image Processing Based Student Attendance System using Raspberry PI" </a:t>
            </a:r>
            <a:r>
              <a:rPr lang="en-IN" sz="1600" dirty="0" err="1" smtClean="0">
                <a:latin typeface="Times New Roman" pitchFamily="18" charset="0"/>
                <a:cs typeface="Times New Roman" pitchFamily="18" charset="0"/>
              </a:rPr>
              <a:t>nternational</a:t>
            </a:r>
            <a:r>
              <a:rPr lang="en-IN" sz="1600" dirty="0" smtClean="0">
                <a:latin typeface="Times New Roman" pitchFamily="18" charset="0"/>
                <a:cs typeface="Times New Roman" pitchFamily="18" charset="0"/>
              </a:rPr>
              <a:t> Journal Of Engineering And Computer Science ISSN:2319-7242 Volume 6 Issue 4 April 2017, Page No. 21145-21148 Index Copernicus value (2015): 58.10 DOI: 10.18535/</a:t>
            </a:r>
            <a:r>
              <a:rPr lang="en-IN" sz="1600" dirty="0" err="1" smtClean="0">
                <a:latin typeface="Times New Roman" pitchFamily="18" charset="0"/>
                <a:cs typeface="Times New Roman" pitchFamily="18" charset="0"/>
              </a:rPr>
              <a:t>ijecs</a:t>
            </a:r>
            <a:r>
              <a:rPr lang="en-IN" sz="1600" dirty="0" smtClean="0">
                <a:latin typeface="Times New Roman" pitchFamily="18" charset="0"/>
                <a:cs typeface="Times New Roman" pitchFamily="18" charset="0"/>
              </a:rPr>
              <a:t>/v6i4.60.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https://github.com/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https://en.wikipedia.org/wiki/Haar-like_feature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 Creating a Cascade of </a:t>
            </a:r>
            <a:r>
              <a:rPr lang="en-IN" sz="1600" dirty="0" err="1" smtClean="0">
                <a:latin typeface="Times New Roman" pitchFamily="18" charset="0"/>
                <a:cs typeface="Times New Roman" pitchFamily="18" charset="0"/>
              </a:rPr>
              <a:t>Haar</a:t>
            </a:r>
            <a:r>
              <a:rPr lang="en-IN" sz="1600" dirty="0" smtClean="0">
                <a:latin typeface="Times New Roman" pitchFamily="18" charset="0"/>
                <a:cs typeface="Times New Roman" pitchFamily="18" charset="0"/>
              </a:rPr>
              <a:t>-Like Classifiers: Step by Step </a:t>
            </a:r>
            <a:r>
              <a:rPr lang="en-IN" sz="1600" dirty="0" err="1" smtClean="0">
                <a:latin typeface="Times New Roman" pitchFamily="18" charset="0"/>
                <a:cs typeface="Times New Roman" pitchFamily="18" charset="0"/>
              </a:rPr>
              <a:t>Mahdi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Rezaei</a:t>
            </a:r>
            <a:r>
              <a:rPr lang="en-IN" sz="1600" dirty="0" smtClean="0">
                <a:latin typeface="Times New Roman" pitchFamily="18" charset="0"/>
                <a:cs typeface="Times New Roman" pitchFamily="18" charset="0"/>
              </a:rPr>
              <a:t> Department of Computer Science, the University of Auckland</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755</Words>
  <Application>Microsoft Office PowerPoint</Application>
  <PresentationFormat>On-screen Show (4:3)</PresentationFormat>
  <Paragraphs>46</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Student library system and attendance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2021-10-18T15:27:49Z</dcterms:modified>
</cp:coreProperties>
</file>