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Petrol bunk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04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Petrol Pump management system, the main objective is to acquaint our user with various detail of our system. </a:t>
            </a:r>
            <a:r>
              <a:rPr lang="en-IN" sz="2000" dirty="0" err="1" smtClean="0">
                <a:latin typeface="Times New Roman" pitchFamily="18" charset="0"/>
                <a:cs typeface="Times New Roman" pitchFamily="18" charset="0"/>
              </a:rPr>
              <a:t>Ij</a:t>
            </a:r>
            <a:r>
              <a:rPr lang="en-IN" sz="2000" dirty="0" smtClean="0">
                <a:latin typeface="Times New Roman" pitchFamily="18" charset="0"/>
                <a:cs typeface="Times New Roman" pitchFamily="18" charset="0"/>
              </a:rPr>
              <a:t> which the software enables the manager of petrol pump to make reasonable decision made within a no time frame for sales, CNG, fuels like petrol, diesel, employee and should be updated towards system. In this Project, in which the project deals with the development of the computerized system for maintaining the regular records and activities in the petrol bunk are manipulated systematically. In the existing system all the record and activities at petrol station are done by manager manually. But, by this software system admin can add the quantity of different fuels like petrol, diesel which is imported in that particular month and sales detail of the petrol based on daily, monthly, yearly and there is record maintenance about the wastage of the impurities during the refining process.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System of petrol pump management system is manual which is very slow, not having accurate, time-consuming and in a disorganized manner.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system all report work is done manually. Admin have to check petrol pump machine at each petrol station and manually have to calculate the sold petrol.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essential part of the system analysis, is for developer to understand the current situation of the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existing system all the records are maintained in the register, which is need to be converted into automated </a:t>
            </a:r>
            <a:r>
              <a:rPr lang="en-IN" sz="2000" dirty="0" smtClean="0">
                <a:latin typeface="Times New Roman" pitchFamily="18" charset="0"/>
                <a:cs typeface="Times New Roman" pitchFamily="18" charset="0"/>
              </a:rPr>
              <a:t>system.</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Lack of privacy And accuracy not </a:t>
            </a:r>
            <a:r>
              <a:rPr lang="en-IN" sz="2000" dirty="0" err="1" smtClean="0">
                <a:latin typeface="Times New Roman" pitchFamily="18" charset="0"/>
                <a:cs typeface="Times New Roman" pitchFamily="18" charset="0"/>
              </a:rPr>
              <a:t>guranteed</a:t>
            </a:r>
            <a:r>
              <a:rPr lang="en-IN" sz="2000" dirty="0" smtClean="0">
                <a:latin typeface="Times New Roman" pitchFamily="18" charset="0"/>
                <a:cs typeface="Times New Roman" pitchFamily="18" charset="0"/>
              </a:rPr>
              <a:t> in the system. </a:t>
            </a:r>
          </a:p>
          <a:p>
            <a:pPr algn="just">
              <a:lnSpc>
                <a:spcPct val="150000"/>
              </a:lnSpc>
            </a:pPr>
            <a:r>
              <a:rPr lang="en-IN" sz="2000" dirty="0" smtClean="0">
                <a:latin typeface="Times New Roman" pitchFamily="18" charset="0"/>
                <a:cs typeface="Times New Roman" pitchFamily="18" charset="0"/>
              </a:rPr>
              <a:t>Risk </a:t>
            </a:r>
            <a:r>
              <a:rPr lang="en-IN" sz="2000" dirty="0" smtClean="0">
                <a:latin typeface="Times New Roman" pitchFamily="18" charset="0"/>
                <a:cs typeface="Times New Roman" pitchFamily="18" charset="0"/>
              </a:rPr>
              <a:t>is manipulation of data without admin permission. </a:t>
            </a:r>
          </a:p>
          <a:p>
            <a:pPr algn="just">
              <a:lnSpc>
                <a:spcPct val="150000"/>
              </a:lnSpc>
            </a:pPr>
            <a:r>
              <a:rPr lang="en-IN" sz="2000" dirty="0" smtClean="0">
                <a:latin typeface="Times New Roman" pitchFamily="18" charset="0"/>
                <a:cs typeface="Times New Roman" pitchFamily="18" charset="0"/>
              </a:rPr>
              <a:t>Not </a:t>
            </a:r>
            <a:r>
              <a:rPr lang="en-IN" sz="2000" dirty="0" smtClean="0">
                <a:latin typeface="Times New Roman" pitchFamily="18" charset="0"/>
                <a:cs typeface="Times New Roman" pitchFamily="18" charset="0"/>
              </a:rPr>
              <a:t>at all Secure, Anyone can outside access data easily. </a:t>
            </a:r>
          </a:p>
          <a:p>
            <a:pPr algn="just">
              <a:lnSpc>
                <a:spcPct val="150000"/>
              </a:lnSpc>
            </a:pPr>
            <a:r>
              <a:rPr lang="en-IN" sz="2000" dirty="0" smtClean="0">
                <a:latin typeface="Times New Roman" pitchFamily="18" charset="0"/>
                <a:cs typeface="Times New Roman" pitchFamily="18" charset="0"/>
              </a:rPr>
              <a:t>Lack </a:t>
            </a:r>
            <a:r>
              <a:rPr lang="en-IN" sz="2000" dirty="0" smtClean="0">
                <a:latin typeface="Times New Roman" pitchFamily="18" charset="0"/>
                <a:cs typeface="Times New Roman" pitchFamily="18" charset="0"/>
              </a:rPr>
              <a:t>of Co-ordination between Admin and User</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has the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connectivity for the database.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Admin </a:t>
            </a:r>
            <a:r>
              <a:rPr lang="en-IN" sz="2000" dirty="0" smtClean="0">
                <a:latin typeface="Times New Roman" pitchFamily="18" charset="0"/>
                <a:cs typeface="Times New Roman" pitchFamily="18" charset="0"/>
              </a:rPr>
              <a:t>can check daily price of fuels like petrol and diesel at online platform </a:t>
            </a:r>
            <a:r>
              <a:rPr lang="en-IN" sz="2000" dirty="0" smtClean="0">
                <a:latin typeface="Times New Roman" pitchFamily="18" charset="0"/>
                <a:cs typeface="Times New Roman" pitchFamily="18" charset="0"/>
              </a:rPr>
              <a:t>easily.</a:t>
            </a:r>
          </a:p>
          <a:p>
            <a:pPr algn="just">
              <a:lnSpc>
                <a:spcPct val="150000"/>
              </a:lnSpc>
            </a:pPr>
            <a:r>
              <a:rPr lang="en-IN" sz="2000" dirty="0" smtClean="0">
                <a:latin typeface="Times New Roman" pitchFamily="18" charset="0"/>
                <a:cs typeface="Times New Roman" pitchFamily="18" charset="0"/>
              </a:rPr>
              <a:t>In this Admin can create different like transaction report, customer report, salary report, sold petrol reports, etc with the help of report module from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in system only authentic user can access to admin account, only /admin can update or manipulate data of the system at petrol station.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proposed system user can check sold petrol from his monitor by clicking on some report button.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All the information about sale, purchase, stock will be maintain properly in this system. </a:t>
            </a: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manual calculation of sale or all the money management will be performed by the computer automatically. </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will provide timely report information. It will produce report for sale, bill and stock information.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computer can hold amount of data in its storage device. The operation and speed of the computer is very high. We can calculate result and print any report within a second. </a:t>
            </a:r>
          </a:p>
          <a:p>
            <a:pPr algn="just">
              <a:lnSpc>
                <a:spcPct val="150000"/>
              </a:lnSpc>
            </a:pPr>
            <a:r>
              <a:rPr lang="en-IN" sz="2000" dirty="0" smtClean="0">
                <a:latin typeface="Times New Roman" pitchFamily="18" charset="0"/>
                <a:cs typeface="Times New Roman" pitchFamily="18" charset="0"/>
              </a:rPr>
              <a:t>Any </a:t>
            </a:r>
            <a:r>
              <a:rPr lang="en-IN" sz="2000" dirty="0" smtClean="0">
                <a:latin typeface="Times New Roman" pitchFamily="18" charset="0"/>
                <a:cs typeface="Times New Roman" pitchFamily="18" charset="0"/>
              </a:rPr>
              <a:t>difficulties we can solve </a:t>
            </a:r>
            <a:r>
              <a:rPr lang="en-IN" sz="2000" dirty="0" smtClean="0">
                <a:latin typeface="Times New Roman" pitchFamily="18" charset="0"/>
                <a:cs typeface="Times New Roman" pitchFamily="18" charset="0"/>
              </a:rPr>
              <a:t>easily.</a:t>
            </a:r>
          </a:p>
          <a:p>
            <a:pPr algn="just">
              <a:lnSpc>
                <a:spcPct val="150000"/>
              </a:lnSpc>
            </a:pPr>
            <a:r>
              <a:rPr lang="en-IN" sz="2000" dirty="0" smtClean="0">
                <a:latin typeface="Times New Roman" pitchFamily="18" charset="0"/>
                <a:cs typeface="Times New Roman" pitchFamily="18" charset="0"/>
              </a:rPr>
              <a:t>A database application can be stored in computer effectively.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600200" y="1371600"/>
            <a:ext cx="6705600" cy="45720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Today’s Technology world it is so important to keep your data and system secure, So it’s important to have knowledge of every updated new technology for secure system and for distribution of fuels and to stay records of a similar fuels with approved user. In Petrol Pump Management System as Data is getting to store in system, System helps to store all the data about sales of fuels and customer order in computer and there is no need to do any kind of paper work, or to keep register for keeping tracks of employee ad petrol, diesel. This project in all probability will be enforced for the employment of alternative task apart from gasoline costs on massive scale to attain varied </a:t>
            </a:r>
            <a:r>
              <a:rPr lang="en-IN" sz="2000" dirty="0" err="1" smtClean="0">
                <a:latin typeface="Times New Roman" pitchFamily="18" charset="0"/>
                <a:cs typeface="Times New Roman" pitchFamily="18" charset="0"/>
              </a:rPr>
              <a:t>Goles</a:t>
            </a:r>
            <a:r>
              <a:rPr lang="en-IN" sz="2000" dirty="0" smtClean="0">
                <a:latin typeface="Times New Roman" pitchFamily="18" charset="0"/>
                <a:cs typeface="Times New Roman" pitchFamily="18" charset="0"/>
              </a:rPr>
              <a:t> of business. Data is going to be preserved carefully for long time in the system at petrol station, so that proper backup system is required otherwise there is chance of losing entire data. For this system we have left the options open so that if there is any other future requirement from admin side in the system for the enhancement of the system then it is possible to implement them.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Fawzi</a:t>
            </a:r>
            <a:r>
              <a:rPr lang="en-IN" sz="1600" dirty="0" smtClean="0">
                <a:latin typeface="Times New Roman" pitchFamily="18" charset="0"/>
                <a:cs typeface="Times New Roman" pitchFamily="18" charset="0"/>
              </a:rPr>
              <a:t> M. Al-</a:t>
            </a:r>
            <a:r>
              <a:rPr lang="en-IN" sz="1600" dirty="0" err="1" smtClean="0">
                <a:latin typeface="Times New Roman" pitchFamily="18" charset="0"/>
                <a:cs typeface="Times New Roman" pitchFamily="18" charset="0"/>
              </a:rPr>
              <a:t>Naima</a:t>
            </a:r>
            <a:r>
              <a:rPr lang="en-IN" sz="1600" dirty="0" smtClean="0">
                <a:latin typeface="Times New Roman" pitchFamily="18" charset="0"/>
                <a:cs typeface="Times New Roman" pitchFamily="18" charset="0"/>
              </a:rPr>
              <a:t>, Mohammad M. </a:t>
            </a:r>
            <a:r>
              <a:rPr lang="en-IN" sz="1600" dirty="0" err="1" smtClean="0">
                <a:latin typeface="Times New Roman" pitchFamily="18" charset="0"/>
                <a:cs typeface="Times New Roman" pitchFamily="18" charset="0"/>
              </a:rPr>
              <a:t>Hasan</a:t>
            </a:r>
            <a:r>
              <a:rPr lang="en-IN" sz="1600" dirty="0" smtClean="0">
                <a:latin typeface="Times New Roman" pitchFamily="18" charset="0"/>
                <a:cs typeface="Times New Roman" pitchFamily="18" charset="0"/>
              </a:rPr>
              <a:t>, “Design and Implementation of RFID based mostly fuel dispensing system”, International Journal of Computing and Network Technology, ISSN 2210- 1519, twelve Gregorian calendar month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D. </a:t>
            </a:r>
            <a:r>
              <a:rPr lang="en-IN" sz="1600" dirty="0" err="1" smtClean="0">
                <a:latin typeface="Times New Roman" pitchFamily="18" charset="0"/>
                <a:cs typeface="Times New Roman" pitchFamily="18" charset="0"/>
              </a:rPr>
              <a:t>Wyner</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Ziv</a:t>
            </a:r>
            <a:r>
              <a:rPr lang="en-IN" sz="1600" dirty="0" smtClean="0">
                <a:latin typeface="Times New Roman" pitchFamily="18" charset="0"/>
                <a:cs typeface="Times New Roman" pitchFamily="18" charset="0"/>
              </a:rPr>
              <a:t>, “The rate- distortion operate for supply secret source code writing with facet info at the decoder,” IEEE Trans. Inf. Theory, vol. 22, no. 1, pp. 1–10, Jan. 1976.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Peter </a:t>
            </a:r>
            <a:r>
              <a:rPr lang="en-IN" sz="1600" dirty="0" err="1" smtClean="0">
                <a:latin typeface="Times New Roman" pitchFamily="18" charset="0"/>
                <a:cs typeface="Times New Roman" pitchFamily="18" charset="0"/>
              </a:rPr>
              <a:t>Adole</a:t>
            </a:r>
            <a:r>
              <a:rPr lang="en-IN" sz="1600" dirty="0" smtClean="0">
                <a:latin typeface="Times New Roman" pitchFamily="18" charset="0"/>
                <a:cs typeface="Times New Roman" pitchFamily="18" charset="0"/>
              </a:rPr>
              <a:t>, Joseph M. Mom, Gabriel A. </a:t>
            </a:r>
            <a:r>
              <a:rPr lang="en-IN" sz="1600" dirty="0" err="1" smtClean="0">
                <a:latin typeface="Times New Roman" pitchFamily="18" charset="0"/>
                <a:cs typeface="Times New Roman" pitchFamily="18" charset="0"/>
              </a:rPr>
              <a:t>Igwue</a:t>
            </a:r>
            <a:r>
              <a:rPr lang="en-IN" sz="1600" dirty="0" smtClean="0">
                <a:latin typeface="Times New Roman" pitchFamily="18" charset="0"/>
                <a:cs typeface="Times New Roman" pitchFamily="18" charset="0"/>
              </a:rPr>
              <a:t>, RFID Based mostly Security Access system with GSM technology, American yank journal of Engineering Vol.5, Issue-7, pp-236-242.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Csencsits</a:t>
            </a:r>
            <a:r>
              <a:rPr lang="en-IN" sz="1600" dirty="0" smtClean="0">
                <a:latin typeface="Times New Roman" pitchFamily="18" charset="0"/>
                <a:cs typeface="Times New Roman" pitchFamily="18" charset="0"/>
              </a:rPr>
              <a:t>, M., Jones, B.A., McMahan, W., and Walker, I.D., User Interfaces for time mechanism Robot Arms, Proceedings IEEE/RSJ International Conference on Intelligent Robots and Systems, Edmonton, Canada,2005, pp. 3011-301.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Al-Ali A.R., M AL-</a:t>
            </a:r>
            <a:r>
              <a:rPr lang="en-IN" sz="1600" dirty="0" err="1" smtClean="0">
                <a:latin typeface="Times New Roman" pitchFamily="18" charset="0"/>
                <a:cs typeface="Times New Roman" pitchFamily="18" charset="0"/>
              </a:rPr>
              <a:t>Rousan</a:t>
            </a:r>
            <a:r>
              <a:rPr lang="en-IN" sz="1600" dirty="0" smtClean="0">
                <a:latin typeface="Times New Roman" pitchFamily="18" charset="0"/>
                <a:cs typeface="Times New Roman" pitchFamily="18" charset="0"/>
              </a:rPr>
              <a:t>, "Java-based home automation system", IEEE Transactions on Clint physical science, vol. 50, no. 2, 2004.</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Kapse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Sagar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Sudhakar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Abhale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Amol</a:t>
            </a:r>
            <a:r>
              <a:rPr lang="en-IN" sz="2000" dirty="0" smtClean="0">
                <a:latin typeface="Times New Roman" pitchFamily="18" charset="0"/>
                <a:cs typeface="Times New Roman" pitchFamily="18" charset="0"/>
              </a:rPr>
              <a:t> Anil, </a:t>
            </a:r>
            <a:r>
              <a:rPr lang="en-IN" sz="2000" dirty="0" err="1" smtClean="0">
                <a:latin typeface="Times New Roman" pitchFamily="18" charset="0"/>
                <a:cs typeface="Times New Roman" pitchFamily="18" charset="0"/>
              </a:rPr>
              <a:t>Kudake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chetan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Ashok,Shirsath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Shravan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Bhaskar</a:t>
            </a:r>
            <a:r>
              <a:rPr lang="en-IN" sz="2000" dirty="0" smtClean="0">
                <a:latin typeface="Times New Roman" pitchFamily="18" charset="0"/>
                <a:cs typeface="Times New Roman" pitchFamily="18" charset="0"/>
              </a:rPr>
              <a:t>. ―Automatic Street Light-weight Control System Management ‖ (International Journal of rising Technology and Advanced Engineering) Volume three, Issue 5, May 2013.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S. K. Singh, ―Industrial Instrumentation &amp; Control‖ Tata Manager Hill, .246.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Dr. </a:t>
            </a:r>
            <a:r>
              <a:rPr lang="en-IN" sz="2000" dirty="0" err="1" smtClean="0">
                <a:latin typeface="Times New Roman" pitchFamily="18" charset="0"/>
                <a:cs typeface="Times New Roman" pitchFamily="18" charset="0"/>
              </a:rPr>
              <a:t>A.D.Shaligram</a:t>
            </a:r>
            <a:r>
              <a:rPr lang="en-IN" sz="2000" dirty="0" smtClean="0">
                <a:latin typeface="Times New Roman" pitchFamily="18" charset="0"/>
                <a:cs typeface="Times New Roman" pitchFamily="18" charset="0"/>
              </a:rPr>
              <a:t>, ―Sensor &amp;Transducer‖ C.T.C,135.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a:t>
            </a:r>
            <a:r>
              <a:rPr lang="en-IN" sz="2000" dirty="0" err="1" smtClean="0">
                <a:latin typeface="Times New Roman" pitchFamily="18" charset="0"/>
                <a:cs typeface="Times New Roman" pitchFamily="18" charset="0"/>
              </a:rPr>
              <a:t>A.K.Sawhney</a:t>
            </a:r>
            <a:r>
              <a:rPr lang="en-IN" sz="2000" dirty="0" smtClean="0">
                <a:latin typeface="Times New Roman" pitchFamily="18" charset="0"/>
                <a:cs typeface="Times New Roman" pitchFamily="18" charset="0"/>
              </a:rPr>
              <a:t>, ― Electrical &amp; Electronic </a:t>
            </a:r>
            <a:r>
              <a:rPr lang="en-IN" sz="2000" dirty="0" err="1" smtClean="0">
                <a:latin typeface="Times New Roman" pitchFamily="18" charset="0"/>
                <a:cs typeface="Times New Roman" pitchFamily="18" charset="0"/>
              </a:rPr>
              <a:t>Mensuration</a:t>
            </a:r>
            <a:r>
              <a:rPr lang="en-IN" sz="2000" dirty="0" smtClean="0">
                <a:latin typeface="Times New Roman" pitchFamily="18" charset="0"/>
                <a:cs typeface="Times New Roman" pitchFamily="18" charset="0"/>
              </a:rPr>
              <a:t> &amp; Instrumentation‖ </a:t>
            </a:r>
            <a:r>
              <a:rPr lang="en-IN" sz="2000" dirty="0" err="1" smtClean="0">
                <a:latin typeface="Times New Roman" pitchFamily="18" charset="0"/>
                <a:cs typeface="Times New Roman" pitchFamily="18" charset="0"/>
              </a:rPr>
              <a:t>Dhanpat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Rai</a:t>
            </a:r>
            <a:r>
              <a:rPr lang="en-IN" sz="2000" dirty="0" smtClean="0">
                <a:latin typeface="Times New Roman" pitchFamily="18" charset="0"/>
                <a:cs typeface="Times New Roman" pitchFamily="18" charset="0"/>
              </a:rPr>
              <a:t> &amp; Corporation, 993.</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1238</TotalTime>
  <Words>1065</Words>
  <Application>Microsoft Office PowerPoint</Application>
  <PresentationFormat>On-screen Show (4:3)</PresentationFormat>
  <Paragraphs>52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Petrol bunk management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2021-10-18T14:57:03Z</dcterms:modified>
</cp:coreProperties>
</file>