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322" r:id="rId2"/>
    <p:sldId id="325" r:id="rId3"/>
    <p:sldId id="260" r:id="rId4"/>
    <p:sldId id="262" r:id="rId5"/>
    <p:sldId id="263" r:id="rId6"/>
    <p:sldId id="294" r:id="rId7"/>
    <p:sldId id="330" r:id="rId8"/>
    <p:sldId id="296" r:id="rId9"/>
    <p:sldId id="295" r:id="rId10"/>
    <p:sldId id="331" r:id="rId11"/>
    <p:sldId id="323"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10/18/2021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10/18/2021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10/18/2021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10/18/2021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10/18/2021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10/18/2021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Online Bus Pass Registration and Renewal Apps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Online </a:t>
            </a:r>
            <a:r>
              <a:rPr lang="en-IN" sz="2000" dirty="0" smtClean="0">
                <a:latin typeface="Times New Roman" pitchFamily="18" charset="0"/>
                <a:cs typeface="Times New Roman" pitchFamily="18" charset="0"/>
              </a:rPr>
              <a:t>Bus pass generation is useful for students who are facing problems with the current manual work of bus pass registration and renewal. The students need to register by submitting their details through online. After registration an OTP code will be send to student’s mail. The administrator will verify the student details and if they are satisfied they will approve bus pass. The pass will be generated and send to student’s mail. The student can login with their college </a:t>
            </a:r>
            <a:r>
              <a:rPr lang="en-IN" sz="2000" dirty="0" err="1" smtClean="0">
                <a:latin typeface="Times New Roman" pitchFamily="18" charset="0"/>
                <a:cs typeface="Times New Roman" pitchFamily="18" charset="0"/>
              </a:rPr>
              <a:t>idno</a:t>
            </a:r>
            <a:r>
              <a:rPr lang="en-IN" sz="2000" dirty="0" smtClean="0">
                <a:latin typeface="Times New Roman" pitchFamily="18" charset="0"/>
                <a:cs typeface="Times New Roman" pitchFamily="18" charset="0"/>
              </a:rPr>
              <a:t> and password and then renewal can be performed.</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is an android application for people to get bus pass through online which is very useful as it reduces paper work, time consuming and </a:t>
            </a:r>
            <a:r>
              <a:rPr lang="en-IN" sz="2000" dirty="0" smtClean="0">
                <a:latin typeface="Times New Roman" pitchFamily="18" charset="0"/>
                <a:cs typeface="Times New Roman" pitchFamily="18" charset="0"/>
              </a:rPr>
              <a:t>makes process </a:t>
            </a:r>
            <a:r>
              <a:rPr lang="en-IN" sz="2000" dirty="0" smtClean="0">
                <a:latin typeface="Times New Roman" pitchFamily="18" charset="0"/>
                <a:cs typeface="Times New Roman" pitchFamily="18" charset="0"/>
              </a:rPr>
              <a:t>in simple and faster way.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User </a:t>
            </a:r>
            <a:r>
              <a:rPr lang="en-IN" sz="2000" dirty="0" smtClean="0">
                <a:latin typeface="Times New Roman" pitchFamily="18" charset="0"/>
                <a:cs typeface="Times New Roman" pitchFamily="18" charset="0"/>
              </a:rPr>
              <a:t>can renew their existing pass by extending their validity of time when pass expires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Because of the drawbacks that are present in the existing system, we got this idea that would help people in a better </a:t>
            </a:r>
            <a:r>
              <a:rPr lang="en-IN" sz="2000" dirty="0" smtClean="0">
                <a:latin typeface="Times New Roman" pitchFamily="18" charset="0"/>
                <a:cs typeface="Times New Roman" pitchFamily="18" charset="0"/>
              </a:rPr>
              <a:t>way.</a:t>
            </a:r>
          </a:p>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is a need of reformation of the system with more advantages and flexibility.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Bus Scheduling and Booking System eliminate most of the limitations of the existing software</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are creating this project to overcome the problems of existing system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is very useful project for public who are facing problem with manual work of bus pass. It is a real time project for registration and renewal of bus pass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benefit of this project is no one can reuse issued pass due to photograph and unique id. The notification will generate before expiring monthly pass. This is beneficial for every passenger to get pass in </a:t>
            </a:r>
            <a:r>
              <a:rPr lang="en-IN" sz="2000" dirty="0" smtClean="0">
                <a:latin typeface="Times New Roman" pitchFamily="18" charset="0"/>
                <a:cs typeface="Times New Roman" pitchFamily="18" charset="0"/>
              </a:rPr>
              <a:t>time.</a:t>
            </a:r>
          </a:p>
          <a:p>
            <a:pPr algn="just">
              <a:lnSpc>
                <a:spcPct val="150000"/>
              </a:lnSpc>
            </a:pPr>
            <a:r>
              <a:rPr lang="en-IN" sz="2000" dirty="0" smtClean="0">
                <a:latin typeface="Times New Roman" pitchFamily="18" charset="0"/>
                <a:cs typeface="Times New Roman" pitchFamily="18" charset="0"/>
              </a:rPr>
              <a:t>In pass, the information is display which consists of name of applicant, source and destinations, date of pass issue and expiry of pass.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Our work introduces a new method of generating the Bus pass through online. In our system verification can also be done by sending an </a:t>
            </a:r>
            <a:r>
              <a:rPr lang="en-IN" sz="2000" dirty="0" err="1" smtClean="0">
                <a:latin typeface="Times New Roman" pitchFamily="18" charset="0"/>
                <a:cs typeface="Times New Roman" pitchFamily="18" charset="0"/>
              </a:rPr>
              <a:t>otp</a:t>
            </a:r>
            <a:r>
              <a:rPr lang="en-IN" sz="2000" dirty="0" smtClean="0">
                <a:latin typeface="Times New Roman" pitchFamily="18" charset="0"/>
                <a:cs typeface="Times New Roman" pitchFamily="18" charset="0"/>
              </a:rPr>
              <a:t> to student mail. Then the payment can also be done through net banking.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are many modules in our project.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They </a:t>
            </a:r>
            <a:r>
              <a:rPr lang="en-IN" sz="2000" dirty="0" smtClean="0">
                <a:latin typeface="Times New Roman" pitchFamily="18" charset="0"/>
                <a:cs typeface="Times New Roman" pitchFamily="18" charset="0"/>
              </a:rPr>
              <a:t>are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1. Registration </a:t>
            </a:r>
          </a:p>
          <a:p>
            <a:pPr algn="just">
              <a:lnSpc>
                <a:spcPct val="150000"/>
              </a:lnSpc>
            </a:pPr>
            <a:r>
              <a:rPr lang="en-IN" sz="2000" dirty="0" smtClean="0">
                <a:latin typeface="Times New Roman" pitchFamily="18" charset="0"/>
                <a:cs typeface="Times New Roman" pitchFamily="18" charset="0"/>
              </a:rPr>
              <a:t>2</a:t>
            </a:r>
            <a:r>
              <a:rPr lang="en-IN" sz="2000" dirty="0" smtClean="0">
                <a:latin typeface="Times New Roman" pitchFamily="18" charset="0"/>
                <a:cs typeface="Times New Roman" pitchFamily="18" charset="0"/>
              </a:rPr>
              <a:t>. Verification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3</a:t>
            </a:r>
            <a:r>
              <a:rPr lang="en-IN" sz="2000" dirty="0" smtClean="0">
                <a:latin typeface="Times New Roman" pitchFamily="18" charset="0"/>
                <a:cs typeface="Times New Roman" pitchFamily="18" charset="0"/>
              </a:rPr>
              <a:t>. payment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4</a:t>
            </a:r>
            <a:r>
              <a:rPr lang="en-IN" sz="2000" dirty="0" smtClean="0">
                <a:latin typeface="Times New Roman" pitchFamily="18" charset="0"/>
                <a:cs typeface="Times New Roman" pitchFamily="18" charset="0"/>
              </a:rPr>
              <a:t>. Pass generation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5</a:t>
            </a:r>
            <a:r>
              <a:rPr lang="en-IN" sz="2000" dirty="0" smtClean="0">
                <a:latin typeface="Times New Roman" pitchFamily="18" charset="0"/>
                <a:cs typeface="Times New Roman" pitchFamily="18" charset="0"/>
              </a:rPr>
              <a:t>. Renewal of pass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We are creating this project using IONIC framework to provide "safe, reliable, time saving, efficient, comfortable and affordable" services for people, although the cost for providing this service has been substantial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Ionic is one of the best frameworks used to develop application now days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As it has number of advantages over other technologies. User can generate online form. User can show his/her pass online also, there is no need to take print of that pass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here </a:t>
            </a:r>
            <a:r>
              <a:rPr lang="en-IN" sz="2000" dirty="0" smtClean="0">
                <a:latin typeface="Times New Roman" pitchFamily="18" charset="0"/>
                <a:cs typeface="Times New Roman" pitchFamily="18" charset="0"/>
              </a:rPr>
              <a:t>is a need of reformation of the formal system with more advantages and </a:t>
            </a:r>
            <a:r>
              <a:rPr lang="en-IN" sz="2000" dirty="0" smtClean="0">
                <a:latin typeface="Times New Roman" pitchFamily="18" charset="0"/>
                <a:cs typeface="Times New Roman" pitchFamily="18" charset="0"/>
              </a:rPr>
              <a:t>flexibility.</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3.png"/>
          <p:cNvPicPr>
            <a:picLocks noGrp="1" noChangeAspect="1" noChangeArrowheads="1"/>
          </p:cNvPicPr>
          <p:nvPr>
            <p:ph idx="1"/>
          </p:nvPr>
        </p:nvPicPr>
        <p:blipFill>
          <a:blip r:embed="rId2"/>
          <a:srcRect/>
          <a:stretch>
            <a:fillRect/>
          </a:stretch>
        </p:blipFill>
        <p:spPr bwMode="auto">
          <a:xfrm>
            <a:off x="1676400" y="1295400"/>
            <a:ext cx="6857999" cy="51054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a:bodyPr>
          <a:lstStyle/>
          <a:p>
            <a:pPr algn="just">
              <a:lnSpc>
                <a:spcPct val="15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project is useful for the students who are facing problems with the current manual work of bus pass registration and renewal. It will send an email for the students before completion of his validity period. We can also add the bus information with this application. We can combine this application to online bus ticket booking.</a:t>
            </a:r>
            <a:endParaRPr lang="en-US"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J. Lee, K. Hong, H. Lee, J. Lim and S. Kim, “Bus information system based on smart-phone Apps”, in Proc of KSCI Winter Conference (2012), pp. 219-222.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 </a:t>
            </a:r>
            <a:r>
              <a:rPr lang="en-IN" sz="2000" dirty="0" err="1" smtClean="0">
                <a:latin typeface="Times New Roman" pitchFamily="18" charset="0"/>
                <a:cs typeface="Times New Roman" pitchFamily="18" charset="0"/>
              </a:rPr>
              <a:t>Asad</a:t>
            </a:r>
            <a:r>
              <a:rPr lang="en-IN" sz="2000" dirty="0" smtClean="0">
                <a:latin typeface="Times New Roman" pitchFamily="18" charset="0"/>
                <a:cs typeface="Times New Roman" pitchFamily="18" charset="0"/>
              </a:rPr>
              <a:t>, A.A., </a:t>
            </a:r>
            <a:r>
              <a:rPr lang="en-IN" sz="2000" dirty="0" err="1" smtClean="0">
                <a:latin typeface="Times New Roman" pitchFamily="18" charset="0"/>
                <a:cs typeface="Times New Roman" pitchFamily="18" charset="0"/>
              </a:rPr>
              <a:t>Ayad</a:t>
            </a:r>
            <a:r>
              <a:rPr lang="en-IN" sz="2000" dirty="0" smtClean="0">
                <a:latin typeface="Times New Roman" pitchFamily="18" charset="0"/>
                <a:cs typeface="Times New Roman" pitchFamily="18" charset="0"/>
              </a:rPr>
              <a:t>, M.J. and </a:t>
            </a:r>
            <a:r>
              <a:rPr lang="en-IN" sz="2000" dirty="0" err="1" smtClean="0">
                <a:latin typeface="Times New Roman" pitchFamily="18" charset="0"/>
                <a:cs typeface="Times New Roman" pitchFamily="18" charset="0"/>
              </a:rPr>
              <a:t>Hayder</a:t>
            </a:r>
            <a:r>
              <a:rPr lang="en-IN" sz="2000" dirty="0" smtClean="0">
                <a:latin typeface="Times New Roman" pitchFamily="18" charset="0"/>
                <a:cs typeface="Times New Roman" pitchFamily="18" charset="0"/>
              </a:rPr>
              <a:t>, N.K. (2012). Design and Developing Online Iraqi Bus Reservation System Using Unified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Language. International Journal of Scientific knowledge Available Accessed 13th December 2014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 http://www.ijsk.org/uploads/3/1/1/311 7743/v3i103_ </a:t>
            </a:r>
            <a:r>
              <a:rPr lang="en-IN" sz="2000" dirty="0" err="1" smtClean="0">
                <a:latin typeface="Times New Roman" pitchFamily="18" charset="0"/>
                <a:cs typeface="Times New Roman" pitchFamily="18" charset="0"/>
              </a:rPr>
              <a:t>infor</a:t>
            </a:r>
            <a:r>
              <a:rPr lang="en-IN" sz="2000" dirty="0" smtClean="0">
                <a:latin typeface="Times New Roman" pitchFamily="18" charset="0"/>
                <a:cs typeface="Times New Roman" pitchFamily="18" charset="0"/>
              </a:rPr>
              <a:t> mation_technology.pdf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4]. http://www.careerride.com/testingphased-waterfall-model. </a:t>
            </a:r>
            <a:r>
              <a:rPr lang="en-IN" sz="2000" dirty="0" err="1" smtClean="0">
                <a:latin typeface="Times New Roman" pitchFamily="18" charset="0"/>
                <a:cs typeface="Times New Roman" pitchFamily="18" charset="0"/>
              </a:rPr>
              <a:t>aspx</a:t>
            </a:r>
            <a:endParaRPr lang="en-US" sz="20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1237</TotalTime>
  <Words>692</Words>
  <Application>Microsoft Office PowerPoint</Application>
  <PresentationFormat>On-screen Show (4:3)</PresentationFormat>
  <Paragraphs>49</Paragraphs>
  <Slides>11</Slides>
  <Notes>2</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Solstice</vt:lpstr>
      <vt:lpstr>Online Bus Pass Registration and Renewal Apps System</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2021-10-18T16:31:51Z</dcterms:modified>
</cp:coreProperties>
</file>