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Staffs scheduling hours allocation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257800"/>
          </a:xfrm>
        </p:spPr>
        <p:txBody>
          <a:bodyPr>
            <a:noAutofit/>
          </a:bodyPr>
          <a:lstStyle/>
          <a:p>
            <a:pPr algn="just">
              <a:buNone/>
            </a:pPr>
            <a:r>
              <a:rPr lang="en-IN" sz="2000" dirty="0" smtClean="0">
                <a:latin typeface="Times New Roman" pitchFamily="18" charset="0"/>
                <a:cs typeface="Times New Roman" pitchFamily="18" charset="0"/>
              </a:rPr>
              <a:t>    Many </a:t>
            </a:r>
            <a:r>
              <a:rPr lang="en-IN" sz="2000" dirty="0" smtClean="0">
                <a:latin typeface="Times New Roman" pitchFamily="18" charset="0"/>
                <a:cs typeface="Times New Roman" pitchFamily="18" charset="0"/>
              </a:rPr>
              <a:t>retail stores, as well as other organizations that employ a multitude of part-time employees, rely on developing schedules frequently, since the availabilities of the employees as well as the needs of the business change often. This process is often performed on a weekly basis, and is complex and time-consuming. The schedule must typically satisfy numerous requirements, including business needs, legal restrictions, and employee availability constraints. As a result, errors are common, and employee time that could have been spent on improving sales or operations is instead consumed by the scheduling task. This project explores two solution methods for this problem. One method is the use of linear programming (LP) to develop an optimal schedule weekly. The other is the design and implementation of a scheduling system that uses a heuristic method. After developing both methods it was determined that while the LP approach may lead to optimal solutions, it was impractical due to high costs and complexity. The heuristic approach resulted in an automatic scheduling system that is easy to use, low cost, and flexible. The new scheduling system was evaluated and approved by future users.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method is practical and flexible compared to the existing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The existing techniques usually regard task scheduling and human resource allocation as two separated activities.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existing models also have the assumption that each employee can only be assigned to a single task at one time due to this project are not completed on time and lacks proper planning and scheduling in the project.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existing system also suffers from the problem of allocating the same task for different group of employees in different periods. The Proposed model overcomes the problems in the existing models.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companies make every effort to cut costs, and for most companies, overtime is a huge problem when it comes to incurring high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costs.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linear programming problem may be defined as a problem of obtaining an optimal solution for a linear function subject to linear constraints, which can be equalities of </a:t>
            </a:r>
            <a:r>
              <a:rPr lang="en-IN" sz="2000" dirty="0" smtClean="0">
                <a:latin typeface="Times New Roman" pitchFamily="18" charset="0"/>
                <a:cs typeface="Times New Roman" pitchFamily="18" charset="0"/>
              </a:rPr>
              <a:t>inequalities.</a:t>
            </a:r>
          </a:p>
          <a:p>
            <a:pPr algn="just">
              <a:lnSpc>
                <a:spcPct val="150000"/>
              </a:lnSpc>
            </a:pPr>
            <a:r>
              <a:rPr lang="en-IN" sz="2000" dirty="0" smtClean="0">
                <a:latin typeface="Times New Roman" pitchFamily="18" charset="0"/>
                <a:cs typeface="Times New Roman" pitchFamily="18" charset="0"/>
              </a:rPr>
              <a:t>The problem of creating an optimal schedule will involve creating an objective function based on minimizing cost, maximizing coverage, or a combination of the two, with one of the factors possibly becoming a constraint as opposed to an objective function.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 company environment, this problem may become costly, and has the potential to affect the morale of other workers.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method a practical and effective approach for the task scheduling and human resource allocation problem in software project planning with an ant colony optimization (ACO) algorithm is developed.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use the resources efficiently and allowing the employers to complete the particular task in the given period of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helps allocate employee to work in overtimes to manage their tasks and the proposed algorithm manages to yield better plans with lower costs, more stable workload assignments reduces the size of the search space compared with other existing approaches.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Design a system that would efficiently and consistently satisfy the scheduling requirements and reduce or completely eliminate the issues found in the current scheduling </a:t>
            </a:r>
            <a:r>
              <a:rPr lang="en-IN" sz="2000" dirty="0" smtClean="0">
                <a:latin typeface="Times New Roman" pitchFamily="18" charset="0"/>
                <a:cs typeface="Times New Roman" pitchFamily="18" charset="0"/>
              </a:rPr>
              <a:t>method.</a:t>
            </a:r>
          </a:p>
          <a:p>
            <a:pPr algn="just">
              <a:lnSpc>
                <a:spcPct val="150000"/>
              </a:lnSpc>
            </a:pPr>
            <a:r>
              <a:rPr lang="en-IN" sz="2000" dirty="0" smtClean="0">
                <a:latin typeface="Times New Roman" pitchFamily="18" charset="0"/>
                <a:cs typeface="Times New Roman" pitchFamily="18" charset="0"/>
              </a:rPr>
              <a:t>Therefore, a consideration in this design is the potential to enable a user to handle these occasional exceptional cases efficiently and easily, for example by means of a prompt in the event of such a condition arising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for scheduling to be more efficient, the method for entering and/or importing data must be efficient as well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data must be entered in such a way that a programmed scheduling algorithm can efficiently convert it into a user-friendly format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task may be time consuming as well as inefficient, keeping managers from other tasks in which their involvement is more necessary.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56845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Linear Programming: A Concise Introduction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Ferguson, Thomas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linear programming problem may be defined as the problem of maximizing or minimizing a linear function subject to linear constraints.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Enhancing the explanatory power of visibility heuristics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Neilson,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Several published sets of usability heuristics were compared with a database of existing usability problems drawn from a variety of projects in order to determine what heuristics best explain actual usability problems.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447800"/>
            <a:ext cx="6781800" cy="48006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4572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Two </a:t>
            </a:r>
            <a:r>
              <a:rPr lang="en-IN" sz="2000" dirty="0" smtClean="0">
                <a:latin typeface="Times New Roman" pitchFamily="18" charset="0"/>
                <a:cs typeface="Times New Roman" pitchFamily="18" charset="0"/>
              </a:rPr>
              <a:t>new methods for scheduling employees in a retail store were explored and compared to the current scheduling method in an attempt to make the process more efficient and to eliminate the common errors that occur. One method involves the use of linear programming (LP) to produce an optimal schedule, while the other involves the use of a designed scheduling system and a heuristic method for scheduling employees. The current scheduling method is inefficient due to the amount of time consumed and the vast potential for </a:t>
            </a:r>
            <a:r>
              <a:rPr lang="en-IN" sz="2000" dirty="0" smtClean="0">
                <a:latin typeface="Times New Roman" pitchFamily="18" charset="0"/>
                <a:cs typeface="Times New Roman" pitchFamily="18" charset="0"/>
              </a:rPr>
              <a:t>errors.  Adding </a:t>
            </a:r>
            <a:r>
              <a:rPr lang="en-IN" sz="2000" dirty="0" smtClean="0">
                <a:latin typeface="Times New Roman" pitchFamily="18" charset="0"/>
                <a:cs typeface="Times New Roman" pitchFamily="18" charset="0"/>
              </a:rPr>
              <a:t>a degree of automation to the scheduling process would simplify the process and make it more </a:t>
            </a:r>
            <a:r>
              <a:rPr lang="en-IN" sz="2000" dirty="0" smtClean="0">
                <a:latin typeface="Times New Roman" pitchFamily="18" charset="0"/>
                <a:cs typeface="Times New Roman" pitchFamily="18" charset="0"/>
              </a:rPr>
              <a:t>efficient.  Using </a:t>
            </a:r>
            <a:r>
              <a:rPr lang="en-IN" sz="2000" dirty="0" smtClean="0">
                <a:latin typeface="Times New Roman" pitchFamily="18" charset="0"/>
                <a:cs typeface="Times New Roman" pitchFamily="18" charset="0"/>
              </a:rPr>
              <a:t>LP would, in theory, provide an optimal weekly schedule; however, it would be very costly, time-consuming, and difficult to </a:t>
            </a:r>
            <a:r>
              <a:rPr lang="en-IN" sz="2000" dirty="0" smtClean="0">
                <a:latin typeface="Times New Roman" pitchFamily="18" charset="0"/>
                <a:cs typeface="Times New Roman" pitchFamily="18" charset="0"/>
              </a:rPr>
              <a:t>implement. The </a:t>
            </a:r>
            <a:r>
              <a:rPr lang="en-IN" sz="2000" dirty="0" smtClean="0">
                <a:latin typeface="Times New Roman" pitchFamily="18" charset="0"/>
                <a:cs typeface="Times New Roman" pitchFamily="18" charset="0"/>
              </a:rPr>
              <a:t>designed automated scheduling system which uses a heuristic method for scheduling does not guarantee an optimal solution, but will quickly and consistently generate a feasible schedule with no violations of constraints or employee </a:t>
            </a:r>
            <a:r>
              <a:rPr lang="en-IN" sz="2000" dirty="0" smtClean="0">
                <a:latin typeface="Times New Roman" pitchFamily="18" charset="0"/>
                <a:cs typeface="Times New Roman" pitchFamily="18" charset="0"/>
              </a:rPr>
              <a:t>availabilities.</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REFERENCE</a:t>
            </a:r>
            <a:endParaRPr lang="en-US" dirty="0"/>
          </a:p>
        </p:txBody>
      </p:sp>
      <p:sp>
        <p:nvSpPr>
          <p:cNvPr id="3" name="Content Placeholder 2"/>
          <p:cNvSpPr>
            <a:spLocks noGrp="1"/>
          </p:cNvSpPr>
          <p:nvPr>
            <p:ph idx="1"/>
          </p:nvPr>
        </p:nvSpPr>
        <p:spPr>
          <a:xfrm>
            <a:off x="1143000" y="838200"/>
            <a:ext cx="7790688" cy="5715000"/>
          </a:xfrm>
        </p:spPr>
        <p:txBody>
          <a:bodyPr>
            <a:noAutofit/>
          </a:bodyPr>
          <a:lstStyle/>
          <a:p>
            <a:pPr algn="just">
              <a:lnSpc>
                <a:spcPct val="160000"/>
              </a:lnSpc>
            </a:pPr>
            <a:r>
              <a:rPr lang="en-IN" sz="1900" dirty="0" smtClean="0">
                <a:latin typeface="Times New Roman" pitchFamily="18" charset="0"/>
                <a:cs typeface="Times New Roman" pitchFamily="18" charset="0"/>
              </a:rPr>
              <a:t>Carr, Patricia J., and Stacey L. Miller. "Scheduling Needs and Challenges." Personal interview. 13 Nov. 2012. (pg. 5)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Ferguson, Thomas S. Linear Programming: A Concise Introduction. Rep. </a:t>
            </a:r>
            <a:r>
              <a:rPr lang="en-IN" sz="1900" dirty="0" err="1" smtClean="0">
                <a:latin typeface="Times New Roman" pitchFamily="18" charset="0"/>
                <a:cs typeface="Times New Roman" pitchFamily="18" charset="0"/>
              </a:rPr>
              <a:t>N.p</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n.d</a:t>
            </a:r>
            <a:r>
              <a:rPr lang="en-IN" sz="1900" dirty="0" smtClean="0">
                <a:latin typeface="Times New Roman" pitchFamily="18" charset="0"/>
                <a:cs typeface="Times New Roman" pitchFamily="18" charset="0"/>
              </a:rPr>
              <a:t>. Web. 10 Oct. 2012. . (pg. 9)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Glover</a:t>
            </a:r>
            <a:r>
              <a:rPr lang="en-IN" sz="1900" dirty="0" smtClean="0">
                <a:latin typeface="Times New Roman" pitchFamily="18" charset="0"/>
                <a:cs typeface="Times New Roman" pitchFamily="18" charset="0"/>
              </a:rPr>
              <a:t>, Fred, and Claude McMillan. The General Employee Scheduling Problem: An Integration of MS and AI. Tech. </a:t>
            </a:r>
            <a:r>
              <a:rPr lang="en-IN" sz="1900" dirty="0" err="1" smtClean="0">
                <a:latin typeface="Times New Roman" pitchFamily="18" charset="0"/>
                <a:cs typeface="Times New Roman" pitchFamily="18" charset="0"/>
              </a:rPr>
              <a:t>N.p</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Pergamon</a:t>
            </a:r>
            <a:r>
              <a:rPr lang="en-IN" sz="1900" dirty="0" smtClean="0">
                <a:latin typeface="Times New Roman" pitchFamily="18" charset="0"/>
                <a:cs typeface="Times New Roman" pitchFamily="18" charset="0"/>
              </a:rPr>
              <a:t> Journals, 1986. University of Colorado, Boulder. Web. 1 Nov. 2012. . (pg. 9)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Hillier</a:t>
            </a:r>
            <a:r>
              <a:rPr lang="en-IN" sz="1900" dirty="0" smtClean="0">
                <a:latin typeface="Times New Roman" pitchFamily="18" charset="0"/>
                <a:cs typeface="Times New Roman" pitchFamily="18" charset="0"/>
              </a:rPr>
              <a:t>, Frederick S., and Gerald J. Lieberman. Introduction to Operations Research. San Francisco: Holden-Day, 1980. Print. (pg. 9) </a:t>
            </a:r>
            <a:endParaRPr lang="en-IN" sz="1900" dirty="0" smtClean="0">
              <a:latin typeface="Times New Roman" pitchFamily="18" charset="0"/>
              <a:cs typeface="Times New Roman" pitchFamily="18" charset="0"/>
            </a:endParaRPr>
          </a:p>
          <a:p>
            <a:pPr algn="just">
              <a:lnSpc>
                <a:spcPct val="160000"/>
              </a:lnSpc>
            </a:pPr>
            <a:r>
              <a:rPr lang="en-IN" sz="1900" dirty="0" smtClean="0">
                <a:latin typeface="Times New Roman" pitchFamily="18" charset="0"/>
                <a:cs typeface="Times New Roman" pitchFamily="18" charset="0"/>
              </a:rPr>
              <a:t>Neilson</a:t>
            </a:r>
            <a:r>
              <a:rPr lang="en-IN" sz="1900" dirty="0" smtClean="0">
                <a:latin typeface="Times New Roman" pitchFamily="18" charset="0"/>
                <a:cs typeface="Times New Roman" pitchFamily="18" charset="0"/>
              </a:rPr>
              <a:t>, J. Enhancing the explanatory power of visibility heuristics. Chi ’94 Proceedings New York: Association for computing Machinery. (pg. 11 &amp; 28)</a:t>
            </a:r>
            <a:endParaRPr lang="en-US" sz="19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Smith, Mark P. Employee Time Scheduling. Cal Poly Digital Commons. California Polytechnic State University, June 2010. Web. 27 Oct. 2012. (pg. 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Stone</a:t>
            </a:r>
            <a:r>
              <a:rPr lang="en-IN" sz="1800" dirty="0" smtClean="0">
                <a:latin typeface="Times New Roman" pitchFamily="18" charset="0"/>
                <a:cs typeface="Times New Roman" pitchFamily="18" charset="0"/>
              </a:rPr>
              <a:t>, Debbie, Caroline Jarrett, Mark </a:t>
            </a:r>
            <a:r>
              <a:rPr lang="en-IN" sz="1800" dirty="0" err="1" smtClean="0">
                <a:latin typeface="Times New Roman" pitchFamily="18" charset="0"/>
                <a:cs typeface="Times New Roman" pitchFamily="18" charset="0"/>
              </a:rPr>
              <a:t>Woodroffe</a:t>
            </a:r>
            <a:r>
              <a:rPr lang="en-IN" sz="1800" dirty="0" smtClean="0">
                <a:latin typeface="Times New Roman" pitchFamily="18" charset="0"/>
                <a:cs typeface="Times New Roman" pitchFamily="18" charset="0"/>
              </a:rPr>
              <a:t>, and </a:t>
            </a:r>
            <a:r>
              <a:rPr lang="en-IN" sz="1800" dirty="0" err="1" smtClean="0">
                <a:latin typeface="Times New Roman" pitchFamily="18" charset="0"/>
                <a:cs typeface="Times New Roman" pitchFamily="18" charset="0"/>
              </a:rPr>
              <a:t>Shailey</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Minocha</a:t>
            </a:r>
            <a:r>
              <a:rPr lang="en-IN" sz="1800" dirty="0" smtClean="0">
                <a:latin typeface="Times New Roman" pitchFamily="18" charset="0"/>
                <a:cs typeface="Times New Roman" pitchFamily="18" charset="0"/>
              </a:rPr>
              <a:t>. User Interface Design and Evaluation. San Francisco, CA: Elsevier, 2005. Print. (pg. 11)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Wickens</a:t>
            </a:r>
            <a:r>
              <a:rPr lang="en-IN" sz="1800" dirty="0" smtClean="0">
                <a:latin typeface="Times New Roman" pitchFamily="18" charset="0"/>
                <a:cs typeface="Times New Roman" pitchFamily="18" charset="0"/>
              </a:rPr>
              <a:t>, Christopher D., John D. Dee, </a:t>
            </a:r>
            <a:r>
              <a:rPr lang="en-IN" sz="1800" dirty="0" err="1" smtClean="0">
                <a:latin typeface="Times New Roman" pitchFamily="18" charset="0"/>
                <a:cs typeface="Times New Roman" pitchFamily="18" charset="0"/>
              </a:rPr>
              <a:t>Yili</a:t>
            </a:r>
            <a:r>
              <a:rPr lang="en-IN" sz="1800" dirty="0" smtClean="0">
                <a:latin typeface="Times New Roman" pitchFamily="18" charset="0"/>
                <a:cs typeface="Times New Roman" pitchFamily="18" charset="0"/>
              </a:rPr>
              <a:t> Liu, and Sallie E. Gordon Becker. An Introduction To Human Factors Engineering. 2nd ed. Upper Saddle River, NJ: Prentice Hall, 2004. Print. (pg. 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United </a:t>
            </a:r>
            <a:r>
              <a:rPr lang="en-IN" sz="1800" dirty="0" smtClean="0">
                <a:latin typeface="Times New Roman" pitchFamily="18" charset="0"/>
                <a:cs typeface="Times New Roman" pitchFamily="18" charset="0"/>
              </a:rPr>
              <a:t>States. Congress. House Reports. Washington, D.C.: U.S. G.P.O., 2000. Print. (pg. 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Vine</a:t>
            </a:r>
            <a:r>
              <a:rPr lang="en-IN" sz="1800" dirty="0" smtClean="0">
                <a:latin typeface="Times New Roman" pitchFamily="18" charset="0"/>
                <a:cs typeface="Times New Roman" pitchFamily="18" charset="0"/>
              </a:rPr>
              <a:t>, Michael A. Microsoft Access VBA Programming for the Absolute Beginner. Boston, MA: Thomson Course Technology PTR, 2005. Print (pg. 10)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1277</TotalTime>
  <Words>1314</Words>
  <Application>Microsoft Office PowerPoint</Application>
  <PresentationFormat>On-screen Show (4:3)</PresentationFormat>
  <Paragraphs>59</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Staffs scheduling hours allocation system</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2021-10-16T10:34:01Z</dcterms:modified>
</cp:coreProperties>
</file>