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296" r:id="rId8"/>
    <p:sldId id="295" r:id="rId9"/>
    <p:sldId id="331" r:id="rId10"/>
    <p:sldId id="323" r:id="rId11"/>
    <p:sldId id="329"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Religion wedding dress purchasing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research found that there were more brides who intentionally showed their tattoos than those who intentionally hid their tattoos. Methods used to show their tattoos included adding straps that accentuated their tattoos, shortening dresses that showed more of their tattoos, and choosing certain dress styles that exposed their tattoos. Brides who preferred to hide their tattoos either wore a bracelet to cover their tattoo or chose specific dresses to hide their tattoos. Since this research only had twelve participants that were found by snowball sampling, the results are not </a:t>
            </a:r>
            <a:r>
              <a:rPr lang="en-IN" sz="2000" dirty="0" err="1" smtClean="0">
                <a:latin typeface="Times New Roman" pitchFamily="18" charset="0"/>
                <a:cs typeface="Times New Roman" pitchFamily="18" charset="0"/>
              </a:rPr>
              <a:t>generalizable</a:t>
            </a:r>
            <a:r>
              <a:rPr lang="en-IN" sz="2000" dirty="0" smtClean="0">
                <a:latin typeface="Times New Roman" pitchFamily="18" charset="0"/>
                <a:cs typeface="Times New Roman" pitchFamily="18" charset="0"/>
              </a:rPr>
              <a:t> to the whole tattooed bride population. Further research should be done, such as using a larger sample collected from different regions of the country. This research aims to benefit future brides in making their wedding dress choices and wedding retailers in selecting their wedding dress stock.</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essence, material reality does exist outside of cognition but it cannot be perceived independent of cognition.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Grounded theory is a method that contains data collection and analysis; it is a data collection driven method that avoids being informed by existing theories/research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inductive method called </a:t>
            </a:r>
            <a:r>
              <a:rPr lang="en-IN" sz="2000" dirty="0" err="1" smtClean="0">
                <a:latin typeface="Times New Roman" pitchFamily="18" charset="0"/>
                <a:cs typeface="Times New Roman" pitchFamily="18" charset="0"/>
              </a:rPr>
              <a:t>Netnography</a:t>
            </a:r>
            <a:r>
              <a:rPr lang="en-IN" sz="2000" dirty="0" smtClean="0">
                <a:latin typeface="Times New Roman" pitchFamily="18" charset="0"/>
                <a:cs typeface="Times New Roman" pitchFamily="18" charset="0"/>
              </a:rPr>
              <a:t> was used, whereby, the researcher inserts himself into an existing online community.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study further adds to </a:t>
            </a:r>
            <a:r>
              <a:rPr lang="en-IN" sz="2000" dirty="0" err="1" smtClean="0">
                <a:latin typeface="Times New Roman" pitchFamily="18" charset="0"/>
                <a:cs typeface="Times New Roman" pitchFamily="18" charset="0"/>
              </a:rPr>
              <a:t>liminal</a:t>
            </a:r>
            <a:r>
              <a:rPr lang="en-IN" sz="2000" dirty="0" smtClean="0">
                <a:latin typeface="Times New Roman" pitchFamily="18" charset="0"/>
                <a:cs typeface="Times New Roman" pitchFamily="18" charset="0"/>
              </a:rPr>
              <a:t> theory by the inclusion of a boundary conditions as prerequisite for the existence of a </a:t>
            </a:r>
            <a:r>
              <a:rPr lang="en-IN" sz="2000" dirty="0" err="1" smtClean="0">
                <a:latin typeface="Times New Roman" pitchFamily="18" charset="0"/>
                <a:cs typeface="Times New Roman" pitchFamily="18" charset="0"/>
              </a:rPr>
              <a:t>liminal</a:t>
            </a:r>
            <a:r>
              <a:rPr lang="en-IN" sz="2000" dirty="0" smtClean="0">
                <a:latin typeface="Times New Roman" pitchFamily="18" charset="0"/>
                <a:cs typeface="Times New Roman" pitchFamily="18" charset="0"/>
              </a:rPr>
              <a:t> space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a popular wedding forum, Wedding Wire (2012), brides post reasons why they showed off or hid their tattoos on their wedding days.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Members </a:t>
            </a:r>
            <a:r>
              <a:rPr lang="en-IN" sz="2000" dirty="0" smtClean="0">
                <a:latin typeface="Times New Roman" pitchFamily="18" charset="0"/>
                <a:cs typeface="Times New Roman" pitchFamily="18" charset="0"/>
              </a:rPr>
              <a:t>who showed their tattoos gave reasons such as wanting self-expression and individuality, feelings that tattoos are a part of who they are, and they never considered their tattoos an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idea of a tattoo is downplayed by society because of continuously changing social norms, and if a bride considers her tattoo to reflect her self-image, then there should not be an issue if she chooses to show her tattoo on her wedding day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findings explain how tattoos were once viewed and the impact of the Tattoo Renaissance.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Inter </a:t>
            </a:r>
            <a:r>
              <a:rPr lang="en-IN" sz="2000" dirty="0" err="1" smtClean="0">
                <a:latin typeface="Times New Roman" pitchFamily="18" charset="0"/>
                <a:cs typeface="Times New Roman" pitchFamily="18" charset="0"/>
              </a:rPr>
              <a:t>pretivism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proposes that human behaviour is not so linear and straight-forward, rather, it is influenced by a plethora of complex and often indistinguishable </a:t>
            </a:r>
            <a:r>
              <a:rPr lang="en-IN" sz="2000" dirty="0" smtClean="0">
                <a:latin typeface="Times New Roman" pitchFamily="18" charset="0"/>
                <a:cs typeface="Times New Roman" pitchFamily="18" charset="0"/>
              </a:rPr>
              <a:t>factors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worth reiterating that this was the groom who publicly proposed to Sola when she had mixed feelings about </a:t>
            </a:r>
            <a:r>
              <a:rPr lang="en-IN" sz="2000" dirty="0" smtClean="0">
                <a:latin typeface="Times New Roman" pitchFamily="18" charset="0"/>
                <a:cs typeface="Times New Roman" pitchFamily="18" charset="0"/>
              </a:rPr>
              <a:t>it.</a:t>
            </a:r>
          </a:p>
          <a:p>
            <a:pPr algn="just">
              <a:lnSpc>
                <a:spcPct val="150000"/>
              </a:lnSpc>
            </a:pPr>
            <a:r>
              <a:rPr lang="en-IN" sz="2000" dirty="0" smtClean="0">
                <a:latin typeface="Times New Roman" pitchFamily="18" charset="0"/>
                <a:cs typeface="Times New Roman" pitchFamily="18" charset="0"/>
              </a:rPr>
              <a:t>The purpose is to present a suitable introduction for readers who might not be familiar with Nigerian weddings.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methodological tool selected for the purpose of the study will be discussed, namely </a:t>
            </a:r>
            <a:r>
              <a:rPr lang="en-IN" sz="2000" dirty="0" err="1" smtClean="0">
                <a:latin typeface="Times New Roman" pitchFamily="18" charset="0"/>
                <a:cs typeface="Times New Roman" pitchFamily="18" charset="0"/>
              </a:rPr>
              <a:t>Netnography</a:t>
            </a:r>
            <a:r>
              <a:rPr lang="en-IN" sz="2000" dirty="0" smtClean="0">
                <a:latin typeface="Times New Roman" pitchFamily="18" charset="0"/>
                <a:cs typeface="Times New Roman" pitchFamily="18" charset="0"/>
              </a:rPr>
              <a:t>, sometimes referred to as online ethnography.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 sense, this study aims to ascertain of the advances made in </a:t>
            </a:r>
            <a:r>
              <a:rPr lang="en-IN" sz="2000" dirty="0" err="1" smtClean="0">
                <a:latin typeface="Times New Roman" pitchFamily="18" charset="0"/>
                <a:cs typeface="Times New Roman" pitchFamily="18" charset="0"/>
              </a:rPr>
              <a:t>liminal</a:t>
            </a:r>
            <a:r>
              <a:rPr lang="en-IN" sz="2000" dirty="0" smtClean="0">
                <a:latin typeface="Times New Roman" pitchFamily="18" charset="0"/>
                <a:cs typeface="Times New Roman" pitchFamily="18" charset="0"/>
              </a:rPr>
              <a:t> studies also apply to ritual performance, the original grounds of </a:t>
            </a:r>
            <a:r>
              <a:rPr lang="en-IN" sz="2000" dirty="0" err="1" smtClean="0">
                <a:latin typeface="Times New Roman" pitchFamily="18" charset="0"/>
                <a:cs typeface="Times New Roman" pitchFamily="18" charset="0"/>
              </a:rPr>
              <a:t>liminal</a:t>
            </a:r>
            <a:r>
              <a:rPr lang="en-IN" sz="2000" dirty="0" smtClean="0">
                <a:latin typeface="Times New Roman" pitchFamily="18" charset="0"/>
                <a:cs typeface="Times New Roman" pitchFamily="18" charset="0"/>
              </a:rPr>
              <a:t> conceptualisation.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important to delineate exactly what identity is in the context of this thesis, this will be elaborated on in the following sub-sections about identity as social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a unique consumer identity becomes the primary means of identification and association to their home/original </a:t>
            </a:r>
            <a:r>
              <a:rPr lang="en-IN" sz="2000" dirty="0" smtClean="0">
                <a:latin typeface="Times New Roman" pitchFamily="18" charset="0"/>
                <a:cs typeface="Times New Roman" pitchFamily="18" charset="0"/>
              </a:rPr>
              <a:t>collective.</a:t>
            </a:r>
          </a:p>
          <a:p>
            <a:pPr algn="just">
              <a:lnSpc>
                <a:spcPct val="150000"/>
              </a:lnSpc>
            </a:pPr>
            <a:r>
              <a:rPr lang="en-IN" sz="2000" dirty="0" smtClean="0">
                <a:latin typeface="Times New Roman" pitchFamily="18" charset="0"/>
                <a:cs typeface="Times New Roman" pitchFamily="18" charset="0"/>
              </a:rPr>
              <a:t>D</a:t>
            </a:r>
            <a:r>
              <a:rPr lang="en-IN" sz="2000" dirty="0" smtClean="0">
                <a:latin typeface="Times New Roman" pitchFamily="18" charset="0"/>
                <a:cs typeface="Times New Roman" pitchFamily="18" charset="0"/>
              </a:rPr>
              <a:t>ue </a:t>
            </a:r>
            <a:r>
              <a:rPr lang="en-IN" sz="2000" dirty="0" smtClean="0">
                <a:latin typeface="Times New Roman" pitchFamily="18" charset="0"/>
                <a:cs typeface="Times New Roman" pitchFamily="18" charset="0"/>
              </a:rPr>
              <a:t>to the importance of wedding rituals it was further be assumed that the participants will be mostly focused on successful performance of their own wedding ritual, rather than the presence of the researcher.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20000"/>
              </a:lnSpc>
              <a:buNone/>
            </a:pPr>
            <a:r>
              <a:rPr lang="en-IN" dirty="0" smtClean="0">
                <a:latin typeface="Times New Roman" pitchFamily="18" charset="0"/>
                <a:cs typeface="Times New Roman" pitchFamily="18" charset="0"/>
              </a:rPr>
              <a:t>    More </a:t>
            </a:r>
            <a:r>
              <a:rPr lang="en-IN" dirty="0" smtClean="0">
                <a:latin typeface="Times New Roman" pitchFamily="18" charset="0"/>
                <a:cs typeface="Times New Roman" pitchFamily="18" charset="0"/>
              </a:rPr>
              <a:t>brides intentionally showed their tattoos than those who intentionally hid them; five private skin tattoos were visible and two public skin tattoos were hidden. Brides said that the nature of the dress resulted in unintentionally hiding some of their tattoos. Seventeen out of twenty-two private skin tattoos were hidden. Six out of the eight public skin tattoos were visible. Two of the public skin tattoos were hidden because of family influence and self-image. During the participants’ weddings, private skin tattoos were generally hidden tattoos unless the bride purposefully used a method to show them, and public skin tattoos were mostly visible except for those who chose to hide them. The highest number of tattoos that were visible at one wedding was five, and six was the highest number of tattoos that were hidden at another wedding. </a:t>
            </a:r>
            <a:endParaRPr lang="en-US"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Adams, J. (2009). “Marked Difference: Tattooing and its Association with Deviance in the United States,” Deviant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Vol. 30, Issue 3, 266-292.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Annyshka's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Photography (2012). Mindy’s After Tattoo, Photograph.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Arend</a:t>
            </a:r>
            <a:r>
              <a:rPr lang="en-IN" sz="2000" dirty="0" smtClean="0">
                <a:latin typeface="Times New Roman" pitchFamily="18" charset="0"/>
                <a:cs typeface="Times New Roman" pitchFamily="18" charset="0"/>
              </a:rPr>
              <a:t>, P. (2003). “Sales Matters: Class, Gender, and the Ritual Acquisition of the White Wedding Dress” Unpublished Thesis, Boston, Massachusetts: Boston College.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Brandt, K. (2004). “The Skin We Live In: Explorations of Body Modification, Sexuality, and Citizenship,” Symbolic Interactions, Vol. 27, Issue 3, 429-436.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Braudy</a:t>
            </a:r>
            <a:r>
              <a:rPr lang="en-IN" sz="2000" dirty="0" smtClean="0">
                <a:latin typeface="Times New Roman" pitchFamily="18" charset="0"/>
                <a:cs typeface="Times New Roman" pitchFamily="18" charset="0"/>
              </a:rPr>
              <a:t>, L. (1987). “After the Ball Was Over,” The New York Times, Accessed January 15, 2014.</a:t>
            </a:r>
            <a:endParaRPr lang="en-US"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Camphausen</a:t>
            </a:r>
            <a:r>
              <a:rPr lang="en-IN" sz="2000" dirty="0" smtClean="0">
                <a:latin typeface="Times New Roman" pitchFamily="18" charset="0"/>
                <a:cs typeface="Times New Roman" pitchFamily="18" charset="0"/>
              </a:rPr>
              <a:t>, R.C. (1997). Return of the Tribal, Rochester, Vermont: Park Street Press.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Choy</a:t>
            </a:r>
            <a:r>
              <a:rPr lang="en-IN" sz="2000" dirty="0" smtClean="0">
                <a:latin typeface="Times New Roman" pitchFamily="18" charset="0"/>
                <a:cs typeface="Times New Roman" pitchFamily="18" charset="0"/>
              </a:rPr>
              <a:t>, R., and </a:t>
            </a:r>
            <a:r>
              <a:rPr lang="en-IN" sz="2000" dirty="0" err="1" smtClean="0">
                <a:latin typeface="Times New Roman" pitchFamily="18" charset="0"/>
                <a:cs typeface="Times New Roman" pitchFamily="18" charset="0"/>
              </a:rPr>
              <a:t>Loker</a:t>
            </a:r>
            <a:r>
              <a:rPr lang="en-IN" sz="2000" dirty="0" smtClean="0">
                <a:latin typeface="Times New Roman" pitchFamily="18" charset="0"/>
                <a:cs typeface="Times New Roman" pitchFamily="18" charset="0"/>
              </a:rPr>
              <a:t>, S. (January/March 2004). “Mass Customization of Wedding Gowns: Design Involvement on the Internet,” Clothing and Textiles Research Journal, Vol. 22, No. 1-2, 79-87</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David’s Bridal (2012). “Ordering Dresses,” David’s Bridal. Accessed December 17, 2012</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Eason, K. (2007). Beyond the Tattooed Lady: Exploring Women’s Experiences in the Body Modification Industry, Unpublished Dissertation, Greensboro, North Carolina: University of North Carolina</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Fenske</a:t>
            </a:r>
            <a:r>
              <a:rPr lang="en-IN" sz="2000" dirty="0" smtClean="0">
                <a:latin typeface="Times New Roman" pitchFamily="18" charset="0"/>
                <a:cs typeface="Times New Roman" pitchFamily="18" charset="0"/>
              </a:rPr>
              <a:t>, M. (2007). Tattoos in American Visual Culture, New York, New York: Palgrave </a:t>
            </a:r>
            <a:r>
              <a:rPr lang="en-IN" sz="2000" dirty="0" smtClean="0">
                <a:latin typeface="Times New Roman" pitchFamily="18" charset="0"/>
                <a:cs typeface="Times New Roman" pitchFamily="18" charset="0"/>
              </a:rPr>
              <a:t>Macmillan.</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1036</Words>
  <Application>Microsoft Office PowerPoint</Application>
  <PresentationFormat>On-screen Show (4:3)</PresentationFormat>
  <Paragraphs>49</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Religion wedding dress purchasing system</vt:lpstr>
      <vt:lpstr>Abstract</vt:lpstr>
      <vt:lpstr>Existing System</vt:lpstr>
      <vt:lpstr>Disadvantage of Existing System</vt:lpstr>
      <vt:lpstr>PROPOSED SYSTEM :</vt:lpstr>
      <vt:lpstr>ADVANTAGE</vt:lpstr>
      <vt:lpstr>SOFTWARE REQUIREMENTS:</vt:lpstr>
      <vt:lpstr>HARDWARE REQUIREMENTS:</vt:lpstr>
      <vt:lpstr>CONCLUTION</vt:lpstr>
      <vt:lpstr>REFERENCE</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2021-10-16T15:06:05Z</dcterms:modified>
</cp:coreProperties>
</file>