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10/16/2021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10/16/2021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Donor application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334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533400"/>
            <a:ext cx="7498080" cy="5257800"/>
          </a:xfrm>
        </p:spPr>
        <p:txBody>
          <a:bodyPr>
            <a:noAutofit/>
          </a:bodyPr>
          <a:lstStyle/>
          <a:p>
            <a:pPr algn="just">
              <a:lnSpc>
                <a:spcPct val="150000"/>
              </a:lnSpc>
              <a:buNone/>
            </a:pPr>
            <a:r>
              <a:rPr lang="en-US" sz="1900" dirty="0" smtClean="0">
                <a:latin typeface="Times New Roman" pitchFamily="18" charset="0"/>
                <a:cs typeface="Times New Roman" pitchFamily="18" charset="0"/>
              </a:rPr>
              <a:t>    Organ </a:t>
            </a:r>
            <a:r>
              <a:rPr lang="en-US" sz="1900" dirty="0" smtClean="0">
                <a:latin typeface="Times New Roman" pitchFamily="18" charset="0"/>
                <a:cs typeface="Times New Roman" pitchFamily="18" charset="0"/>
              </a:rPr>
              <a:t>donation as we all know is a good cause and can save many lives but in a developing country like India it is still not that popular. Although, the rate of donation has been increasing from the past few years but it is still not enough as only 0.01% of people donate their organs after death. The main reason is lack of awareness and this android application is to create awareness among people. This Android application aims at linking the donors or wanting to be donors to the seekers. The donors and the seekers will register through the app by filling the details about themselves and by uploading their medical reports. The donor will have to upload the donor card as well. The phone number will be verified by One Time Password (OTP). All the data is being stored in the Database. Our application mainly fulfils the purpose of urgency of an organ when required by the patient and puts all the functionality and connection between our donor and recipient.</a:t>
            </a:r>
            <a:endParaRPr lang="en-IN" sz="1900" dirty="0" smtClean="0">
              <a:latin typeface="Times New Roman" pitchFamily="18" charset="0"/>
              <a:cs typeface="Times New Roman" pitchFamily="18" charset="0"/>
            </a:endParaRPr>
          </a:p>
          <a:p>
            <a:pPr algn="just">
              <a:lnSpc>
                <a:spcPct val="150000"/>
              </a:lnSpc>
              <a:buNone/>
            </a:pPr>
            <a:endParaRPr lang="en-US" sz="19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Information regarding pre-existing conditions like Cancer, TB, AIDS is also required to be filled in the registration form itself.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Due to existing myths surrounding brain death and lack of awareness, people tend to waste the opportunity of saving the life of others, due to which there is a waste of organ donation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All potential and existing donors should be asked to adhere to the blood donor selection criteria by providing accurate information and answers to all questions asked, both for the protection of their health and that of patients who receive transfusion.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exists in four distinct forms: sporadic, genetic (familial), iatrogenic and variant (</a:t>
            </a:r>
            <a:r>
              <a:rPr lang="en-IN" sz="2000" dirty="0" err="1" smtClean="0">
                <a:latin typeface="Times New Roman" pitchFamily="18" charset="0"/>
                <a:cs typeface="Times New Roman" pitchFamily="18" charset="0"/>
              </a:rPr>
              <a:t>vCJD</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acceptance of individuals with current or past mental health problems as blood donors depends on an assessment of their ability to fully answer the donor questionnaire and interview and to give informed consent to the donation process, including the testing of their blood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decision to defer blood donors with a history of travel or residence for defined cumulative exposure periods in specified countries or areas, as a measure to reduce the risk of transmitting </a:t>
            </a:r>
            <a:r>
              <a:rPr lang="en-IN" sz="2000" dirty="0" err="1" smtClean="0">
                <a:latin typeface="Times New Roman" pitchFamily="18" charset="0"/>
                <a:cs typeface="Times New Roman" pitchFamily="18" charset="0"/>
              </a:rPr>
              <a:t>vCJD</a:t>
            </a:r>
            <a:r>
              <a:rPr lang="en-IN" sz="2000" dirty="0" smtClean="0">
                <a:latin typeface="Times New Roman" pitchFamily="18" charset="0"/>
                <a:cs typeface="Times New Roman" pitchFamily="18" charset="0"/>
              </a:rPr>
              <a:t> by blood transfusion, should be based on the findings of the risk assessment and risk-benefit analysis and the impact on the blood </a:t>
            </a:r>
            <a:r>
              <a:rPr lang="en-IN" sz="2000" dirty="0" smtClean="0">
                <a:latin typeface="Times New Roman" pitchFamily="18" charset="0"/>
                <a:cs typeface="Times New Roman" pitchFamily="18" charset="0"/>
              </a:rPr>
              <a:t>supply.</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There is no such market opportunity in this application, it’s an application which is meant for the lifesaving purpose and will be a revolutionary step for saving the lives of our people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sole purpose of this project is to develop a computer system that will link all donors, control a blood transfusion service and create a database to hold data on stocks of blood in each area. Furthermore, people will be able to see which patients need blood supplies via the android application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Blood Donation System is an android based system that is designed to store, process, retrieve and analyze information concerned with the administrative and inventory management within a blood bank.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Easy connecting donors and recipients makes blood donation way more proficient.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Prime </a:t>
            </a:r>
            <a:r>
              <a:rPr lang="en-IN" sz="2000" dirty="0" smtClean="0">
                <a:latin typeface="Times New Roman" pitchFamily="18" charset="0"/>
                <a:cs typeface="Times New Roman" pitchFamily="18" charset="0"/>
              </a:rPr>
              <a:t>motive of the app is to solve the perpetual shortfall of blood donors. </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connects blood donors and recipients through a single and scalable platform. </a:t>
            </a:r>
          </a:p>
          <a:p>
            <a:pPr algn="just">
              <a:lnSpc>
                <a:spcPct val="150000"/>
              </a:lnSpc>
            </a:pPr>
            <a:r>
              <a:rPr lang="en-IN" sz="2000" dirty="0" smtClean="0">
                <a:latin typeface="Times New Roman" pitchFamily="18" charset="0"/>
                <a:cs typeface="Times New Roman" pitchFamily="18" charset="0"/>
              </a:rPr>
              <a:t>Effortless </a:t>
            </a:r>
            <a:r>
              <a:rPr lang="en-IN" sz="2000" dirty="0" smtClean="0">
                <a:latin typeface="Times New Roman" pitchFamily="18" charset="0"/>
                <a:cs typeface="Times New Roman" pitchFamily="18" charset="0"/>
              </a:rPr>
              <a:t>access: Users on this platform will be able to use the app with just One-click. </a:t>
            </a:r>
          </a:p>
          <a:p>
            <a:pPr algn="just">
              <a:lnSpc>
                <a:spcPct val="150000"/>
              </a:lnSpc>
            </a:pPr>
            <a:r>
              <a:rPr lang="en-IN" sz="2000" dirty="0" smtClean="0">
                <a:latin typeface="Times New Roman" pitchFamily="18" charset="0"/>
                <a:cs typeface="Times New Roman" pitchFamily="18" charset="0"/>
              </a:rPr>
              <a:t>Easy </a:t>
            </a:r>
            <a:r>
              <a:rPr lang="en-IN" sz="2000" dirty="0" smtClean="0">
                <a:latin typeface="Times New Roman" pitchFamily="18" charset="0"/>
                <a:cs typeface="Times New Roman" pitchFamily="18" charset="0"/>
              </a:rPr>
              <a:t>registrations through the mobile app will help getting quick access from both ends.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676400" y="1524000"/>
            <a:ext cx="6858000" cy="47244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70000"/>
              </a:lnSpc>
              <a:buNone/>
            </a:pPr>
            <a:r>
              <a:rPr lang="en-IN" dirty="0" smtClean="0">
                <a:latin typeface="Times New Roman" pitchFamily="18" charset="0"/>
                <a:cs typeface="Times New Roman" pitchFamily="18" charset="0"/>
              </a:rPr>
              <a:t>    This </a:t>
            </a:r>
            <a:r>
              <a:rPr lang="en-IN" dirty="0" smtClean="0">
                <a:latin typeface="Times New Roman" pitchFamily="18" charset="0"/>
                <a:cs typeface="Times New Roman" pitchFamily="18" charset="0"/>
              </a:rPr>
              <a:t>application will be the most user-friendly platform to </a:t>
            </a:r>
            <a:r>
              <a:rPr lang="en-IN" dirty="0" err="1" smtClean="0">
                <a:latin typeface="Times New Roman" pitchFamily="18" charset="0"/>
                <a:cs typeface="Times New Roman" pitchFamily="18" charset="0"/>
              </a:rPr>
              <a:t>enroll</a:t>
            </a:r>
            <a:r>
              <a:rPr lang="en-IN" dirty="0" smtClean="0">
                <a:latin typeface="Times New Roman" pitchFamily="18" charset="0"/>
                <a:cs typeface="Times New Roman" pitchFamily="18" charset="0"/>
              </a:rPr>
              <a:t> people in such good activity and will save many lives of the people who are dying due to lack of organ donation. It will create a long-term lifesaving role for every citizen in our country. Our prime target is to provide organs to the seeker when they are in need and make it a life saver platform for those who are dying due to the lack of organs and also targets the human race and spreads the concept of saving life after one's death.</a:t>
            </a:r>
            <a:endParaRPr lang="en-US"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3810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3048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1)https</a:t>
            </a:r>
            <a:r>
              <a:rPr lang="en-IN" sz="1800" dirty="0" smtClean="0">
                <a:latin typeface="Times New Roman" pitchFamily="18" charset="0"/>
                <a:cs typeface="Times New Roman" pitchFamily="18" charset="0"/>
              </a:rPr>
              <a:t>://en.wikipedia.org/wiki/Organ_donation_in_India#Deceased_organ_donation_by_state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2</a:t>
            </a:r>
            <a:r>
              <a:rPr lang="en-IN" sz="1800" dirty="0" smtClean="0">
                <a:latin typeface="Times New Roman" pitchFamily="18" charset="0"/>
                <a:cs typeface="Times New Roman" pitchFamily="18" charset="0"/>
              </a:rPr>
              <a:t>) LAKSHMISRI SURYA , "STREAMLINING CLOUD APPLICATION WITH AI TECHNOLOGY", IJIERT - International Journal of Innovations in Engineering Research and Technology, Volume 5 Issue 10, ISSN : 2394-3696, Page No. 23-28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3</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Sudhir</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Allam</a:t>
            </a:r>
            <a:r>
              <a:rPr lang="en-IN" sz="1800" dirty="0" smtClean="0">
                <a:latin typeface="Times New Roman" pitchFamily="18" charset="0"/>
                <a:cs typeface="Times New Roman" pitchFamily="18" charset="0"/>
              </a:rPr>
              <a:t>, "RESEARCH ON THE SECURE MEDICAL BIG DATA ECOSYSTEM BASED ON HADOOP", International Journal of Creative Research Thoughts (IJCRT), ISSN:2320-2882, Volume.7, Issue 1, pp.815-819, March 2019, Available at :http://www.ijcrt.org/papers/IJCRT1133997.pdf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4</a:t>
            </a:r>
            <a:r>
              <a:rPr lang="en-IN" sz="1800" dirty="0" smtClean="0">
                <a:latin typeface="Times New Roman" pitchFamily="18" charset="0"/>
                <a:cs typeface="Times New Roman" pitchFamily="18" charset="0"/>
              </a:rPr>
              <a:t>) https://www.indiatoday.in/mail-today/story/india-s-organ-crisis-deepens-1634029-2020-01-05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5</a:t>
            </a:r>
            <a:r>
              <a:rPr lang="en-IN" sz="1800" dirty="0" smtClean="0">
                <a:latin typeface="Times New Roman" pitchFamily="18" charset="0"/>
                <a:cs typeface="Times New Roman" pitchFamily="18" charset="0"/>
              </a:rPr>
              <a:t>) https://www.indiatoday.in/education-today/gk-current-affairs/story/organ-donation-body-parts-you-candonate-donor-laws-1576069-2019-08-01 </a:t>
            </a:r>
            <a:endParaRPr lang="en-US" sz="18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Ravi </a:t>
            </a:r>
            <a:r>
              <a:rPr lang="en-IN" sz="1600" dirty="0" err="1" smtClean="0">
                <a:latin typeface="Times New Roman" pitchFamily="18" charset="0"/>
                <a:cs typeface="Times New Roman" pitchFamily="18" charset="0"/>
              </a:rPr>
              <a:t>Teja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Yarlagadda</a:t>
            </a:r>
            <a:r>
              <a:rPr lang="en-IN" sz="1600" dirty="0" smtClean="0">
                <a:latin typeface="Times New Roman" pitchFamily="18" charset="0"/>
                <a:cs typeface="Times New Roman" pitchFamily="18" charset="0"/>
              </a:rPr>
              <a:t>, "Implementation of </a:t>
            </a:r>
            <a:r>
              <a:rPr lang="en-IN" sz="1600" dirty="0" err="1" smtClean="0">
                <a:latin typeface="Times New Roman" pitchFamily="18" charset="0"/>
                <a:cs typeface="Times New Roman" pitchFamily="18" charset="0"/>
              </a:rPr>
              <a:t>DevOps</a:t>
            </a:r>
            <a:r>
              <a:rPr lang="en-IN" sz="1600" dirty="0" smtClean="0">
                <a:latin typeface="Times New Roman" pitchFamily="18" charset="0"/>
                <a:cs typeface="Times New Roman" pitchFamily="18" charset="0"/>
              </a:rPr>
              <a:t> in healthcare systems", International Journal of Emerging Technologies and Innovative Research (www.jetir.org), ISSN:2349-5162, Vol.4, Issue 6, page no.537-541, </a:t>
            </a:r>
            <a:r>
              <a:rPr lang="en-IN" sz="1600" dirty="0" smtClean="0">
                <a:latin typeface="Times New Roman" pitchFamily="18" charset="0"/>
                <a:cs typeface="Times New Roman" pitchFamily="18" charset="0"/>
              </a:rPr>
              <a:t>June-2017</a:t>
            </a:r>
            <a:r>
              <a:rPr lang="en-IN" sz="1600" dirty="0" smtClean="0">
                <a:latin typeface="Times New Roman" pitchFamily="18" charset="0"/>
                <a:cs typeface="Times New Roman" pitchFamily="18" charset="0"/>
              </a:rPr>
              <a:t>.</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https://www.organindia.org/deceased-organ-donation-data/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8</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Sudhir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Allam</a:t>
            </a:r>
            <a:r>
              <a:rPr lang="en-IN" sz="1600" dirty="0" smtClean="0">
                <a:latin typeface="Times New Roman" pitchFamily="18" charset="0"/>
                <a:cs typeface="Times New Roman" pitchFamily="18" charset="0"/>
              </a:rPr>
              <a:t>, "THE IMPACT OF ARTIFICIAL INTELLIGENCE ON INNOVATION- AN EXPLORATORY ANALYSIS", International Journal of Creative Research Thoughts (IJCRT), ISSN:2320-2882, Volume.4, Issue 4, pp.810-814, October 2016,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AN ANDROID APPLICATION FOR BLOOD AND ORGAN DONATION MANAGEMENT” by Department of Computer Science and Engineering, RMK Engineering College, </a:t>
            </a:r>
            <a:r>
              <a:rPr lang="en-IN" sz="1600" dirty="0" err="1" smtClean="0">
                <a:latin typeface="Times New Roman" pitchFamily="18" charset="0"/>
                <a:cs typeface="Times New Roman" pitchFamily="18" charset="0"/>
              </a:rPr>
              <a:t>Kavaraipettai</a:t>
            </a:r>
            <a:r>
              <a:rPr lang="en-IN" sz="1600" dirty="0" smtClean="0">
                <a:latin typeface="Times New Roman" pitchFamily="18" charset="0"/>
                <a:cs typeface="Times New Roman" pitchFamily="18" charset="0"/>
              </a:rPr>
              <a:t>, Chennai, Tamil Nadu, India-IRJET Volume: 06 Issue: 03 | Mar 2019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Lakshmisri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Surya,Ravi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Teja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Yarlagadda</a:t>
            </a:r>
            <a:r>
              <a:rPr lang="en-IN" sz="1600" dirty="0" smtClean="0">
                <a:latin typeface="Times New Roman" pitchFamily="18" charset="0"/>
                <a:cs typeface="Times New Roman" pitchFamily="18" charset="0"/>
              </a:rPr>
              <a:t>, "AI ECONOMICAL SMART DEVICE TO IDENTIFY COVID-19 PANDEMIC, AND ALERT ON SOCIAL DISTANCING WHO MEASURES", International Journal of Creative Research Thoughts (IJCRT), ISSN:2320-2882, Volume.8, Issue 5, pp.4152-4156, May </a:t>
            </a:r>
            <a:r>
              <a:rPr lang="en-IN" sz="1600" dirty="0" smtClean="0">
                <a:latin typeface="Times New Roman" pitchFamily="18" charset="0"/>
                <a:cs typeface="Times New Roman" pitchFamily="18" charset="0"/>
              </a:rPr>
              <a:t>2020</a:t>
            </a:r>
            <a:r>
              <a:rPr lang="en-IN"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1259</TotalTime>
  <Words>1001</Words>
  <Application>Microsoft Office PowerPoint</Application>
  <PresentationFormat>On-screen Show (4:3)</PresentationFormat>
  <Paragraphs>48</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Donor application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2021-10-16T13:42:30Z</dcterms:modified>
</cp:coreProperties>
</file>