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322" r:id="rId2"/>
    <p:sldId id="325" r:id="rId3"/>
    <p:sldId id="260" r:id="rId4"/>
    <p:sldId id="262" r:id="rId5"/>
    <p:sldId id="263" r:id="rId6"/>
    <p:sldId id="294" r:id="rId7"/>
    <p:sldId id="330" r:id="rId8"/>
    <p:sldId id="296" r:id="rId9"/>
    <p:sldId id="295" r:id="rId10"/>
    <p:sldId id="33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Transport maintenance system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model of vehicle maintenance system, realized trough simulation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presented in this article. The model covers all routine activities related to movement, maintenance and regulations. Activities are done by a certain number of specialists. The result of the model is obtaining information about the workload of the specialists, queuing time of vehicles and other statistical information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opportunities generally include: refactoring a process on the purpose of reducing complexity or duration, simplifying an existing feature to improve the engagement of the customer, consolidating, reducing infrastructure costs, etc.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Due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time limitation, the study will focus on current existing vehicle technologies and mainly investigate cases where the transport provider outsources the vehicle maintenance to the truck OEM.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not possible for organization to create opportunities in its environment and the environment does not need the organization in order to exist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industrial network approach assumes that the existence of business relationships has a significant importance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order to reduce the direct maintenance cost, the ability of the management team to deal with the maintenance management implementation problem should be high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if they decide not to sign a contract then they have to pay the repairs done in the workshop each time a problem occurs and which is costly for them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truck OEM then needs to give a replacement truck, as solving the problem in the workshop might take some days because they might lack some parts when the problem occurred.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company never says no to the customer demands, therefore some problems can occur sometimes about the planning process.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order to manage maintenance, many different steps, sequences of activities or the best practices have been proposed by different authors in the history.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purpose of this master thesis is analyzing and increasing the value of maintenance from different perspectives through reduction in cost of poor maintenance and investigating future expectations of actors.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 features can be unutilized while the some features are exploited when using the resources for a particular purpose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purpose and research questions of this master thesis focuses on cost, value, poor maintenance and future expectations regarding maintenance operations.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has been stated that strategy has five different core aspects which are the purpose, organization, competitive performance of the firms, strategic leadership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direction.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has led researchers to develop new research topics which are designing the ideal model to manage maintenance operations and also achieving efficiency and effectiveness of maintenance 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With the other words, efficiency can also be interpreted as being able to provide the same or better maintenance for the same cost.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way that interdependencies are handled is very important since they affect the efficiency and effectiveness directly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truck OEM offers service contracts in order to increase efficiency and effectiveness of maintenance operations for their customers.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524000"/>
            <a:ext cx="6858000" cy="4724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868362"/>
          </a:xfrm>
        </p:spPr>
        <p:txBody>
          <a:bodyPr>
            <a:normAutofit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histogram for the distribution of the queue length shows that its maximum length at certain times can reach 20 vehicles and their waiting time can be up to 6 hours.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comparative analysis of the analytic research data about the system and the data from the simulation model are presented in tables 2 and 3, and the relative statistical error of TMS indexes is 11%, which shoes good coordination between the two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methods.The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simulation model gives the opportunity for carrying out experiments with varying input data about the system as well as opportunity for researching its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over the time, which facilitates the system optimization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activities.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1244</TotalTime>
  <Words>661</Words>
  <Application>Microsoft Office PowerPoint</Application>
  <PresentationFormat>On-screen Show (4:3)</PresentationFormat>
  <Paragraphs>39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Solstice</vt:lpstr>
      <vt:lpstr>Transport maintenance system</vt:lpstr>
      <vt:lpstr>Abstract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2021-10-13T15:50:43Z</dcterms:modified>
</cp:coreProperties>
</file>