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Online Item Purchase and Payment Gateway using </a:t>
            </a:r>
            <a:r>
              <a:rPr lang="en-US" b="1" dirty="0" err="1" smtClean="0"/>
              <a:t>Paypal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online transactions continue to increase and become a significant part of the global economy, the ability to accept payments online becomes more important for businesses. This paper evaluates the literature and provides current information for IS researchers and instructors focusing on electronic commerce. In this paper, we explore the components of e-credit providers (conventional, person-to-person, and third-party) and explain how each system processes a single transaction. We then analyze several market leaders in each segment and summarize the strengths and weaknesses of each company. We provide guidelines for selecting an e-credit provider and highlight the options that apply best to online businesses. Finally, we outline potential areas of future research and provide a simple tutorial on creating a business account with PayPal website Payments Standard as an example of an online payment provider.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widely used and trusted electronic payment system both online and offline. Leverages existing credit accounts. </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Despite </a:t>
            </a:r>
            <a:r>
              <a:rPr lang="en-IN" sz="2000" dirty="0" smtClean="0">
                <a:latin typeface="Times New Roman" pitchFamily="18" charset="0"/>
                <a:cs typeface="Times New Roman" pitchFamily="18" charset="0"/>
              </a:rPr>
              <a:t>the growth and importance of online payment in the current global economy, little academic literature exists in this area that integrates the disparate research streams about online payment systems and describes their implementation.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of existing electronic infrastructure surrounding e-credit, these types of processes have been the easiest for businesses to adapt for viable commercial use online. E-credit payments are the focus of this paper.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generated code into its existing site allows a business to collect funds from its website</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the problem of maintaining security while providing anonymity in e-cash solutions could be addressed so that e-cash solutions can approach the liquidity of traditional cash payments.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uch </a:t>
            </a:r>
            <a:r>
              <a:rPr lang="en-IN" sz="2000" dirty="0" smtClean="0">
                <a:latin typeface="Times New Roman" pitchFamily="18" charset="0"/>
                <a:cs typeface="Times New Roman" pitchFamily="18" charset="0"/>
              </a:rPr>
              <a:t>as music or art, micropayments are seen as a way for content creators to obtain revenue and avoid the free riding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components interact with the customer, merchant, merchant bank, and credit card issuer during a typical </a:t>
            </a:r>
            <a:r>
              <a:rPr lang="en-IN" sz="2000" dirty="0" smtClean="0">
                <a:latin typeface="Times New Roman" pitchFamily="18" charset="0"/>
                <a:cs typeface="Times New Roman" pitchFamily="18" charset="0"/>
              </a:rPr>
              <a:t>transaction.</a:t>
            </a:r>
          </a:p>
          <a:p>
            <a:pPr algn="just">
              <a:lnSpc>
                <a:spcPct val="150000"/>
              </a:lnSpc>
            </a:pPr>
            <a:r>
              <a:rPr lang="en-IN" sz="2000" dirty="0" smtClean="0">
                <a:latin typeface="Times New Roman" pitchFamily="18" charset="0"/>
                <a:cs typeface="Times New Roman" pitchFamily="18" charset="0"/>
              </a:rPr>
              <a:t>The concept of online </a:t>
            </a:r>
            <a:r>
              <a:rPr lang="en-IN" sz="2000" dirty="0" smtClean="0">
                <a:latin typeface="Times New Roman" pitchFamily="18" charset="0"/>
                <a:cs typeface="Times New Roman" pitchFamily="18" charset="0"/>
              </a:rPr>
              <a:t>micropayment systems </a:t>
            </a:r>
            <a:r>
              <a:rPr lang="en-IN" sz="2000" dirty="0" smtClean="0">
                <a:latin typeface="Times New Roman" pitchFamily="18" charset="0"/>
                <a:cs typeface="Times New Roman" pitchFamily="18" charset="0"/>
              </a:rPr>
              <a:t>to facilitate the payment for content online has been theorized and debated, but only limited commercial success has been </a:t>
            </a:r>
            <a:r>
              <a:rPr lang="en-IN" sz="2000" dirty="0" smtClean="0">
                <a:latin typeface="Times New Roman" pitchFamily="18" charset="0"/>
                <a:cs typeface="Times New Roman" pitchFamily="18" charset="0"/>
              </a:rPr>
              <a:t>realized.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growth in spending on the Internet, together with the underlying need for secure transactions, increases the importance of online payment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payment systems can be broadly defined as the means and processes involved in conducting transactions online; however, this description can be expanded to include the online monetary connections between sellers, buyers, financial institutions, and intermediaries.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payment systems have been around for several years, yet are now becoming ubiquitous with the increased common use of the Internet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online payment options available on the Internet mirror those provided by physical retailers.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Some of the benefits provided by online payment systems include improved cash flow efficiency, guaranteed transactions, reduced costs, increased protection of sensitive information, and increased protection of the payment provider.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payment providers assist businesses in keeping costs of receiving payments low while enhancing and improving the company’s ability to collect funds.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Finding </a:t>
            </a:r>
            <a:r>
              <a:rPr lang="en-IN" sz="2000" dirty="0" smtClean="0">
                <a:latin typeface="Times New Roman" pitchFamily="18" charset="0"/>
                <a:cs typeface="Times New Roman" pitchFamily="18" charset="0"/>
              </a:rPr>
              <a:t>an efficient and cost-effective way to collect money is of great importance for any company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services offer the ability for customers to make a one-time payment or to pay by subscription.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76400" y="1666570"/>
            <a:ext cx="6553200" cy="436305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9906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businesses increasingly adopt online payment technologies, researchers, faculty, and students need to understand the resulting benefits and problems. The systems currently available should decrease costs, provide risk management, and help provide competitive advantage to users. Electronic payment technologies offer both opportunities and challenges. The largest challenge to the use of online payments is security and fraud prevention. This challenge is expected to become greater as e-commerce becomes more prevalent. The potential of e-cash, micropayments, wireless commerce, and new architectures for online payment offer fertile ground for future research.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Afuah</a:t>
            </a:r>
            <a:r>
              <a:rPr lang="en-IN" sz="2000" dirty="0" smtClean="0">
                <a:latin typeface="Times New Roman" pitchFamily="18" charset="0"/>
                <a:cs typeface="Times New Roman" pitchFamily="18" charset="0"/>
              </a:rPr>
              <a:t>, A. and </a:t>
            </a:r>
            <a:r>
              <a:rPr lang="en-IN" sz="2000" dirty="0" err="1" smtClean="0">
                <a:latin typeface="Times New Roman" pitchFamily="18" charset="0"/>
                <a:cs typeface="Times New Roman" pitchFamily="18" charset="0"/>
              </a:rPr>
              <a:t>Tucci</a:t>
            </a:r>
            <a:r>
              <a:rPr lang="en-IN" sz="2000" dirty="0" smtClean="0">
                <a:latin typeface="Times New Roman" pitchFamily="18" charset="0"/>
                <a:cs typeface="Times New Roman" pitchFamily="18" charset="0"/>
              </a:rPr>
              <a:t>, C. (2002). Internet Business Models and Strategies: Text and Cases. Boston: McGraw-Hill Higher Education.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Au</a:t>
            </a:r>
            <a:r>
              <a:rPr lang="en-IN" sz="2000" dirty="0" smtClean="0">
                <a:latin typeface="Times New Roman" pitchFamily="18" charset="0"/>
                <a:cs typeface="Times New Roman" pitchFamily="18" charset="0"/>
              </a:rPr>
              <a:t>, Y. A. and Kauffman, R. J. (2001), "Should We Wait? Network Externalities, Compatibility, and Electronic Billing Adoption," Journal of Management Information Systems 18:(2), pp. 47-63.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Ball, K. (2001), "The Use of Human Resource Information Systems: A Survey," Personnel Review 30(5/6), pp. 677-693.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Bills, S. (2002), "PayPal is First Client of Wells Processing Service," American Banker 167(222), pp. 7.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Chau</a:t>
            </a:r>
            <a:r>
              <a:rPr lang="en-IN" sz="2000" dirty="0" smtClean="0">
                <a:latin typeface="Times New Roman" pitchFamily="18" charset="0"/>
                <a:cs typeface="Times New Roman" pitchFamily="18" charset="0"/>
              </a:rPr>
              <a:t>, P. Y. K. and </a:t>
            </a:r>
            <a:r>
              <a:rPr lang="en-IN" sz="2000" dirty="0" err="1" smtClean="0">
                <a:latin typeface="Times New Roman" pitchFamily="18" charset="0"/>
                <a:cs typeface="Times New Roman" pitchFamily="18" charset="0"/>
              </a:rPr>
              <a:t>Poon</a:t>
            </a:r>
            <a:r>
              <a:rPr lang="en-IN" sz="2000" dirty="0" smtClean="0">
                <a:latin typeface="Times New Roman" pitchFamily="18" charset="0"/>
                <a:cs typeface="Times New Roman" pitchFamily="18" charset="0"/>
              </a:rPr>
              <a:t>, S. (2003), "Octopus: An E-cash Payment System Success Story," Communications of the ACM 46(9), pp. 129-133.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Dhamija</a:t>
            </a:r>
            <a:r>
              <a:rPr lang="en-IN" sz="1800" dirty="0" smtClean="0">
                <a:latin typeface="Times New Roman" pitchFamily="18" charset="0"/>
                <a:cs typeface="Times New Roman" pitchFamily="18" charset="0"/>
              </a:rPr>
              <a:t>, R., Heller, R., and Hoffman, L. J. (1999), "Teaching e-Commerce to a Multidisciplinary Class," Communications of the ACM 42(:9), pp. 50-55.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Herzberg</a:t>
            </a:r>
            <a:r>
              <a:rPr lang="en-IN" sz="1800" dirty="0" smtClean="0">
                <a:latin typeface="Times New Roman" pitchFamily="18" charset="0"/>
                <a:cs typeface="Times New Roman" pitchFamily="18" charset="0"/>
              </a:rPr>
              <a:t>, A. (2003), "Payments and Banking with Mobile Personal Devices," Communications of the ACM 46(5), pp. 53-58.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Hou</a:t>
            </a:r>
            <a:r>
              <a:rPr lang="en-IN" sz="1800" dirty="0" smtClean="0">
                <a:latin typeface="Times New Roman" pitchFamily="18" charset="0"/>
                <a:cs typeface="Times New Roman" pitchFamily="18" charset="0"/>
              </a:rPr>
              <a:t>, X. and Tan, C. H. (2005a), "A New Electronic Cash Model," Paper presented at the International Conference on Information Technology: Coding and Computing, Las Vegas, NV, April 4-6, pp. 374-379.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Kreyer</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Pousttchi</a:t>
            </a:r>
            <a:r>
              <a:rPr lang="en-IN" sz="1800" dirty="0" smtClean="0">
                <a:latin typeface="Times New Roman" pitchFamily="18" charset="0"/>
                <a:cs typeface="Times New Roman" pitchFamily="18" charset="0"/>
              </a:rPr>
              <a:t>, K., and </a:t>
            </a:r>
            <a:r>
              <a:rPr lang="en-IN" sz="1800" dirty="0" err="1" smtClean="0">
                <a:latin typeface="Times New Roman" pitchFamily="18" charset="0"/>
                <a:cs typeface="Times New Roman" pitchFamily="18" charset="0"/>
              </a:rPr>
              <a:t>Turowski</a:t>
            </a:r>
            <a:r>
              <a:rPr lang="en-IN" sz="1800" dirty="0" smtClean="0">
                <a:latin typeface="Times New Roman" pitchFamily="18" charset="0"/>
                <a:cs typeface="Times New Roman" pitchFamily="18" charset="0"/>
              </a:rPr>
              <a:t>, K. (2003), "Mobile Payment Procedures: Scope and Characteristics," e-Service Journal 2(3), pp. 7-22.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Panurach</a:t>
            </a:r>
            <a:r>
              <a:rPr lang="en-IN" sz="1800" dirty="0" smtClean="0">
                <a:latin typeface="Times New Roman" pitchFamily="18" charset="0"/>
                <a:cs typeface="Times New Roman" pitchFamily="18" charset="0"/>
              </a:rPr>
              <a:t>, P. (1996), "Money in Electronic Commerce: Digital Cash, Electronic Fund Transfer, and </a:t>
            </a:r>
            <a:r>
              <a:rPr lang="en-IN" sz="1800" dirty="0" err="1" smtClean="0">
                <a:latin typeface="Times New Roman" pitchFamily="18" charset="0"/>
                <a:cs typeface="Times New Roman" pitchFamily="18" charset="0"/>
              </a:rPr>
              <a:t>Ecash</a:t>
            </a:r>
            <a:r>
              <a:rPr lang="en-IN" sz="1800" dirty="0" smtClean="0">
                <a:latin typeface="Times New Roman" pitchFamily="18" charset="0"/>
                <a:cs typeface="Times New Roman" pitchFamily="18" charset="0"/>
              </a:rPr>
              <a:t>," Communications of the ACM 39(6), pp. 45-50.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1239</TotalTime>
  <Words>1038</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Item Purchase and Payment Gateway using Paypal</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2021-10-13T16:24:44Z</dcterms:modified>
</cp:coreProperties>
</file>