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Employee System Maintenance and Leave Approval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project is aimed at developing an online leave management system that is of importance to either an organization. The Leave Management System (LMS) is an Intranet based application that can be accessed throughout the organization or a specified group/Dept. This system can be used to automate the workflow of leave applications and their approvals. The periodic crediting of leave is also automated. There are features like email notifications, automatic approval of leave, report generators etc in this system. Leave Management application will reduce paper work and maintains record in more efficient way.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paper work related to leave management, leaves are maintained using the attendance register for staff.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staff needs to submit their leaves manually to their respective authorities.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increases the paperwork &amp; maintaining the records becomes tedious.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Maintaining </a:t>
            </a:r>
            <a:r>
              <a:rPr lang="en-IN" sz="2000" dirty="0" smtClean="0">
                <a:latin typeface="Times New Roman" pitchFamily="18" charset="0"/>
                <a:cs typeface="Times New Roman" pitchFamily="18" charset="0"/>
              </a:rPr>
              <a:t>notices in the records also increases the paperwork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paper work related to leave management, leaves are maintained using the attendance register for </a:t>
            </a:r>
            <a:r>
              <a:rPr lang="en-IN" sz="2000" dirty="0" smtClean="0">
                <a:latin typeface="Times New Roman" pitchFamily="18" charset="0"/>
                <a:cs typeface="Times New Roman" pitchFamily="18" charset="0"/>
              </a:rPr>
              <a:t>staff.</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does not ensures security of every record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increases the redundancy of data and gives various facilities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leads to loss of data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staff has to write a letter to its superior for leave which makes it a tedious work for the staff</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automate the existing leave management in educational </a:t>
            </a:r>
            <a:r>
              <a:rPr lang="en-IN" sz="2000" dirty="0" smtClean="0">
                <a:latin typeface="Times New Roman" pitchFamily="18" charset="0"/>
                <a:cs typeface="Times New Roman" pitchFamily="18" charset="0"/>
              </a:rPr>
              <a:t>institutes.</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decrease the paperwork and enable the process with efficient, reliable record maintenance by using centralized database, thereby reducing chances of data loss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provide for an automated leave management system that intelligently adapts to HR policy of the organization and allows employees and their line managers to manage leaves and replacements for better scheduling of work load &amp; processes.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objective of the proposed system is to decrease the paperwork and help in easier record maintenance by having a particular centralized Database System, where Leaves and Notices are maintained.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system can be used to automate the workflow of leave applications and their approvals.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periodic crediting of leave is also automated.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features like email notifications, automatic approval of leave, report generators etc in this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Leave </a:t>
            </a:r>
            <a:r>
              <a:rPr lang="en-IN" sz="2000" dirty="0" smtClean="0">
                <a:latin typeface="Times New Roman" pitchFamily="18" charset="0"/>
                <a:cs typeface="Times New Roman" pitchFamily="18" charset="0"/>
              </a:rPr>
              <a:t>Management application will reduce paper work and maintains record in more efficient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used to develop console and graphical user interface application along with Windows Forms or WPF application , web sites , web application and web services in both native code together with managed code for all platforms.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eg"/>
          <p:cNvPicPr>
            <a:picLocks noGrp="1" noChangeAspect="1" noChangeArrowheads="1"/>
          </p:cNvPicPr>
          <p:nvPr>
            <p:ph idx="1"/>
          </p:nvPr>
        </p:nvPicPr>
        <p:blipFill>
          <a:blip r:embed="rId2"/>
          <a:srcRect/>
          <a:stretch>
            <a:fillRect/>
          </a:stretch>
        </p:blipFill>
        <p:spPr bwMode="auto">
          <a:xfrm>
            <a:off x="1676400" y="1447800"/>
            <a:ext cx="70104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is aimed at automating the existing manual system for applying the leave by the employee and process the leave through HOD and Principal. It helps in maintaining the records of the employees which will help human resource team to manage leave approval, leave cancellation and report generation. It is useful in organisations with large number of employees. It’s a faster approach as it takes less time when compared to a manual </a:t>
            </a:r>
            <a:r>
              <a:rPr lang="en-IN" sz="2000" dirty="0" err="1" smtClean="0">
                <a:latin typeface="Times New Roman" pitchFamily="18" charset="0"/>
                <a:cs typeface="Times New Roman" pitchFamily="18" charset="0"/>
              </a:rPr>
              <a:t>process.There</a:t>
            </a:r>
            <a:r>
              <a:rPr lang="en-IN" sz="2000" dirty="0" smtClean="0">
                <a:latin typeface="Times New Roman" pitchFamily="18" charset="0"/>
                <a:cs typeface="Times New Roman" pitchFamily="18" charset="0"/>
              </a:rPr>
              <a:t> is a proper management of database as the one handled by manual system is not always accurate and even there is a misplacement of databases which could cause a severe problem in near </a:t>
            </a:r>
            <a:r>
              <a:rPr lang="en-IN" sz="2000" dirty="0" err="1" smtClean="0">
                <a:latin typeface="Times New Roman" pitchFamily="18" charset="0"/>
                <a:cs typeface="Times New Roman" pitchFamily="18" charset="0"/>
              </a:rPr>
              <a:t>future.It</a:t>
            </a:r>
            <a:r>
              <a:rPr lang="en-IN" sz="2000" dirty="0" smtClean="0">
                <a:latin typeface="Times New Roman" pitchFamily="18" charset="0"/>
                <a:cs typeface="Times New Roman" pitchFamily="18" charset="0"/>
              </a:rPr>
              <a:t> is very reliable and it leads to an efficient report </a:t>
            </a:r>
            <a:r>
              <a:rPr lang="en-IN" sz="2000" dirty="0" smtClean="0">
                <a:latin typeface="Times New Roman" pitchFamily="18" charset="0"/>
                <a:cs typeface="Times New Roman" pitchFamily="18" charset="0"/>
              </a:rPr>
              <a:t>generation.</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www.wikipedia.com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http://csharp.net-informations.com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http://msdn.microsoft.com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http://net-informations.com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Notes on c# BY Herbert </a:t>
            </a:r>
            <a:r>
              <a:rPr lang="en-IN" sz="2000" dirty="0" err="1" smtClean="0">
                <a:latin typeface="Times New Roman" pitchFamily="18" charset="0"/>
                <a:cs typeface="Times New Roman" pitchFamily="18" charset="0"/>
              </a:rPr>
              <a:t>Scildht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The Complete Guide to C# Programming by </a:t>
            </a:r>
            <a:r>
              <a:rPr lang="en-IN" sz="2000" dirty="0" err="1" smtClean="0">
                <a:latin typeface="Times New Roman" pitchFamily="18" charset="0"/>
                <a:cs typeface="Times New Roman" pitchFamily="18" charset="0"/>
              </a:rPr>
              <a:t>Er.V.K.Jain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C# Programming by E. </a:t>
            </a:r>
            <a:r>
              <a:rPr lang="en-IN" sz="2000" dirty="0" err="1" smtClean="0">
                <a:latin typeface="Times New Roman" pitchFamily="18" charset="0"/>
                <a:cs typeface="Times New Roman" pitchFamily="18" charset="0"/>
              </a:rPr>
              <a:t>Balgurusamy</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650</Words>
  <Application>Microsoft Office PowerPoint</Application>
  <PresentationFormat>On-screen Show (4:3)</PresentationFormat>
  <Paragraphs>49</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Employee System Maintenance and Leave Approval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2021-10-13T13:30:35Z</dcterms:modified>
</cp:coreProperties>
</file>