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Character Analysis Report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Optical </a:t>
            </a:r>
            <a:r>
              <a:rPr lang="en-IN" sz="2000" dirty="0" smtClean="0">
                <a:latin typeface="Times New Roman" pitchFamily="18" charset="0"/>
                <a:cs typeface="Times New Roman" pitchFamily="18" charset="0"/>
              </a:rPr>
              <a:t>Character Recognition (OCR) has been a topic of interest for many years. It is defined as the process of digitizing a document image into its constituent characters. Despite decades of intense research, developing OCR with capabilities comparable to that of human still remains an open challenge. Due to this challenging nature, researchers from industry and academic circles have directed their attentions towards Optical Character Recognition. Over the last few years, the number of academic laboratories and companies involved in research on Character Recognition has increased dramatically. This research aims at summarizing the research so far done in the field of OCR. It provides an overview of different aspects of OCR and discusses corresponding proposals aimed at resolving issues of OCR.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reason is that the existing methods focus on particular applications and specific character shapes for person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identification.</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in contrast to the existing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the proposed system does not target any particular application and is not limited to specific characters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way the proposed method extracts features and defines rules based on graphologist is different from the above-mentioned existing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Unlike existing methods that use characters, words and sentences for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analysis, which often require trained individuals and are pertaining to specific applications, we propose an automatic method by analyzing a few handwritten English lowercase characters from a to z to identify person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OCR is a complex problem because of the variety of languages, fonts and styles in which text can be written, and the complex rules of languages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introduces the reader to the problem. It enlightens the reader with the historical perspectives, applications, challenges and techniques of OCR.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Character recognition is not a new problem but its roots can be traced back to systems before the inventions of computers.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earliest OCR systems were not computers but mechanical devices that were able to recognize characters, but very slow speed and low accuracy.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methods have been proposed for predicting person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using graphology based handwriting in </a:t>
            </a:r>
            <a:r>
              <a:rPr lang="en-IN" sz="2000" dirty="0" smtClean="0">
                <a:latin typeface="Times New Roman" pitchFamily="18" charset="0"/>
                <a:cs typeface="Times New Roman" pitchFamily="18" charset="0"/>
              </a:rPr>
              <a:t>literature; </a:t>
            </a:r>
            <a:r>
              <a:rPr lang="en-IN" sz="2000" dirty="0" smtClean="0">
                <a:latin typeface="Times New Roman" pitchFamily="18" charset="0"/>
                <a:cs typeface="Times New Roman" pitchFamily="18" charset="0"/>
              </a:rPr>
              <a:t>however, such methods expect human intervention to identify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Though the above two methods are related to person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identification, the scopes and the ways they extract features are </a:t>
            </a:r>
            <a:r>
              <a:rPr lang="en-IN" sz="2000" dirty="0" err="1" smtClean="0">
                <a:latin typeface="Times New Roman" pitchFamily="18" charset="0"/>
                <a:cs typeface="Times New Roman" pitchFamily="18" charset="0"/>
              </a:rPr>
              <a:t>differrent</a:t>
            </a:r>
            <a:r>
              <a:rPr lang="en-IN" sz="2000" dirty="0" smtClean="0">
                <a:latin typeface="Times New Roman" pitchFamily="18" charset="0"/>
                <a:cs typeface="Times New Roman" pitchFamily="18" charset="0"/>
              </a:rPr>
              <a:t> from the proposed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scope of the proposed work is to study the attributes of characters to identify different types of personal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key advantage of the proposed system is that it is independent of application, character, age, gender, ink, paper, pen,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argue that the proposed system tends to generalization compared to the existing </a:t>
            </a:r>
            <a:r>
              <a:rPr lang="en-IN" sz="2000" dirty="0" smtClean="0">
                <a:latin typeface="Times New Roman" pitchFamily="18" charset="0"/>
                <a:cs typeface="Times New Roman" pitchFamily="18" charset="0"/>
              </a:rPr>
              <a:t>methods.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segmented characters are then processes to extract different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these features, the characters are recognized. Different types of features that can be used extracted from images are moments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extracted features should be efficiently computable, minimize intra-class variations and maximizes inter-class variations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measure the performance of the proposed method, we use accuracy, which is </a:t>
            </a:r>
            <a:r>
              <a:rPr lang="en-IN" sz="2000" dirty="0" err="1" smtClean="0">
                <a:latin typeface="Times New Roman" pitchFamily="18" charset="0"/>
                <a:cs typeface="Times New Roman" pitchFamily="18" charset="0"/>
              </a:rPr>
              <a:t>defiend</a:t>
            </a:r>
            <a:r>
              <a:rPr lang="en-IN" sz="2000" dirty="0" smtClean="0">
                <a:latin typeface="Times New Roman" pitchFamily="18" charset="0"/>
                <a:cs typeface="Times New Roman" pitchFamily="18" charset="0"/>
              </a:rPr>
              <a:t> as the total number of correct responses given by user (agree or disagree for the proposed system prediction) divided by the total number of </a:t>
            </a:r>
            <a:r>
              <a:rPr lang="en-IN" sz="2000" dirty="0" smtClean="0">
                <a:latin typeface="Times New Roman" pitchFamily="18" charset="0"/>
                <a:cs typeface="Times New Roman" pitchFamily="18" charset="0"/>
              </a:rPr>
              <a:t>characters.</a:t>
            </a:r>
          </a:p>
          <a:p>
            <a:pPr algn="just">
              <a:lnSpc>
                <a:spcPct val="150000"/>
              </a:lnSpc>
            </a:pPr>
            <a:r>
              <a:rPr lang="en-IN" sz="2000" dirty="0" smtClean="0">
                <a:latin typeface="Times New Roman" pitchFamily="18" charset="0"/>
                <a:cs typeface="Times New Roman" pitchFamily="18" charset="0"/>
              </a:rPr>
              <a:t>When a person writes touching characters, the performance of the proposed system degrades because it accepts individual characters as the input for person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identification in this </a:t>
            </a:r>
            <a:r>
              <a:rPr lang="en-IN" sz="2000" dirty="0" smtClean="0">
                <a:latin typeface="Times New Roman" pitchFamily="18" charset="0"/>
                <a:cs typeface="Times New Roman" pitchFamily="18" charset="0"/>
              </a:rPr>
              <a:t>work.</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524000"/>
            <a:ext cx="6451600" cy="4724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an overview of various techniques of OCR has been presented. An OCR is not an atomic process but comprises various phases such as acquisition, pre- processing, segmentation, feature extraction, classification and post-processing. Each of the steps is discussed in detail in this paper. Using a combination of these techniques, an efficient OCR system can be developed as a future work. The OCR system can also be used in different practical applications such as number-plate recognition, smart libraries and various other real-time applications. Despite of the significant amount of research in OCR, recognition of characters for language such as Arabic, Sindhi and Urdu still remains an open challenge. An overview of OCR techniques for these languages has been planned as a future work. Another important area of research is multi-lingual character recognition system. Finally, the employment of OCR systems in practical applications remains an active are of research.</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809</Words>
  <Application>Microsoft Office PowerPoint</Application>
  <PresentationFormat>On-screen Show (4:3)</PresentationFormat>
  <Paragraphs>40</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Character Analysis Report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2021-10-13T14:18:37Z</dcterms:modified>
</cp:coreProperties>
</file>