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Florist online purchasing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rapid development of Internet, e-commerce had been widely using by more and more people, so had shopping online . The J2EE architecture was adopted in this paper. An florist’s shop online system was designed and implemented based on the analysis of the actual needs of users. Through running test for a period of time, the system could be operated steadily, and its function was complete. The system could achieve flower sales on line that was highly efficient and convenient, and the design purpose was achieved also.</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system administrator was exist in the initialization of system. They were added into the database manually in the database design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two-step process was utilized: first, millennial consumers were invited to participate in focus group discussions where open-ended questions were used to elicit their existing perceptions toward floral </a:t>
            </a:r>
            <a:r>
              <a:rPr lang="en-IN" sz="2000" dirty="0" smtClean="0">
                <a:latin typeface="Times New Roman" pitchFamily="18" charset="0"/>
                <a:cs typeface="Times New Roman" pitchFamily="18" charset="0"/>
              </a:rPr>
              <a:t>products.</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focus group responses were analyzed and paired with existing literature and information from other industries to create questions that were included in a nationwide online survey.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Floral firms should explore the existing companies that use mobile phone GPS to track customers and offer tailored content (e.g. </a:t>
            </a:r>
            <a:r>
              <a:rPr lang="en-IN" sz="2000" dirty="0" err="1" smtClean="0">
                <a:latin typeface="Times New Roman" pitchFamily="18" charset="0"/>
                <a:cs typeface="Times New Roman" pitchFamily="18" charset="0"/>
              </a:rPr>
              <a:t>GPShopper</a:t>
            </a:r>
            <a:r>
              <a:rPr lang="en-IN" sz="2000" dirty="0" smtClean="0">
                <a:latin typeface="Times New Roman" pitchFamily="18" charset="0"/>
                <a:cs typeface="Times New Roman" pitchFamily="18" charset="0"/>
              </a:rPr>
              <a:t>, etc.).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As the important link in the flower sales system, the florist’s couldn't meet the needs of the vast number of consumers yet after the traditional sales mode just like flowers retail, flower art design etc.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development of an online flower shop sales system had become the urgent need to resolve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it was a complicated project to develop the florist’s shop online system, the further improvement of system must be done combined the problems appeared in the course of the actual use.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was consisted of a set of class and interface composition </a:t>
            </a:r>
            <a:r>
              <a:rPr lang="en-IN" sz="2000" dirty="0" err="1" smtClean="0">
                <a:latin typeface="Times New Roman" pitchFamily="18" charset="0"/>
                <a:cs typeface="Times New Roman" pitchFamily="18" charset="0"/>
              </a:rPr>
              <a:t>byJava</a:t>
            </a:r>
            <a:r>
              <a:rPr lang="en-IN" sz="2000" dirty="0" smtClean="0">
                <a:latin typeface="Times New Roman" pitchFamily="18" charset="0"/>
                <a:cs typeface="Times New Roman" pitchFamily="18" charset="0"/>
              </a:rPr>
              <a:t> language writing.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purpose of the FMRF is to collect funds from industry sources to be used in the support of funding consumer research benefiting the entire floriculture industry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a:t>
            </a:r>
            <a:r>
              <a:rPr lang="en-IN" sz="2000" dirty="0" err="1" smtClean="0">
                <a:latin typeface="Times New Roman" pitchFamily="18" charset="0"/>
                <a:cs typeface="Times New Roman" pitchFamily="18" charset="0"/>
              </a:rPr>
              <a:t>millennials</a:t>
            </a:r>
            <a:r>
              <a:rPr lang="en-IN" sz="2000" dirty="0" smtClean="0">
                <a:latin typeface="Times New Roman" pitchFamily="18" charset="0"/>
                <a:cs typeface="Times New Roman" pitchFamily="18" charset="0"/>
              </a:rPr>
              <a:t> indicated that they were not aware of or failed to consider the benefits associated with floral products.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Firms </a:t>
            </a:r>
            <a:r>
              <a:rPr lang="en-IN" sz="2000" dirty="0" smtClean="0">
                <a:latin typeface="Times New Roman" pitchFamily="18" charset="0"/>
                <a:cs typeface="Times New Roman" pitchFamily="18" charset="0"/>
              </a:rPr>
              <a:t>can remind customers about the benefits associated with floral products. Specifically, flowers brighten up/refresh their homes and mindsets, improve air quality, and reduce stress.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All </a:t>
            </a:r>
            <a:r>
              <a:rPr lang="en-IN" sz="2000" dirty="0" smtClean="0">
                <a:latin typeface="Times New Roman" pitchFamily="18" charset="0"/>
                <a:cs typeface="Times New Roman" pitchFamily="18" charset="0"/>
              </a:rPr>
              <a:t>the benefits associated with flowers make the products more meaningful since they serve a dual purpose (i.e. décor and benefits).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improves their value to the customer and may increase the customer’s likelihood of purchase.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An florist’s shop online system was designed and implemented based on the analysis of the actual needs of users.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could achieve flower sales on line that was highly efficient and convenient, and the design purpose was achieved also.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Flower product </a:t>
            </a:r>
            <a:r>
              <a:rPr lang="en-IN" sz="2000" dirty="0" smtClean="0">
                <a:latin typeface="Times New Roman" pitchFamily="18" charset="0"/>
                <a:cs typeface="Times New Roman" pitchFamily="18" charset="0"/>
              </a:rPr>
              <a:t>management to </a:t>
            </a:r>
            <a:r>
              <a:rPr lang="en-IN" sz="2000" dirty="0" smtClean="0">
                <a:latin typeface="Times New Roman" pitchFamily="18" charset="0"/>
                <a:cs typeface="Times New Roman" pitchFamily="18" charset="0"/>
              </a:rPr>
              <a:t>add, delete and show of classification about flower product .And it can be used recommend flower product to users based on flower product sales and each manufacturer prestige. </a:t>
            </a:r>
          </a:p>
          <a:p>
            <a:pPr algn="just">
              <a:lnSpc>
                <a:spcPct val="150000"/>
              </a:lnSpc>
            </a:pPr>
            <a:r>
              <a:rPr lang="en-IN" sz="2000" dirty="0" smtClean="0">
                <a:latin typeface="Times New Roman" pitchFamily="18" charset="0"/>
                <a:cs typeface="Times New Roman" pitchFamily="18" charset="0"/>
              </a:rPr>
              <a:t>User management to </a:t>
            </a:r>
            <a:r>
              <a:rPr lang="en-IN" sz="2000" dirty="0" smtClean="0">
                <a:latin typeface="Times New Roman" pitchFamily="18" charset="0"/>
                <a:cs typeface="Times New Roman" pitchFamily="18" charset="0"/>
              </a:rPr>
              <a:t>management member information and administrator information in web site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can be a challenge for businesses since they need to weigh the pros of increased customer satisfaction with the cons of decreased </a:t>
            </a:r>
            <a:r>
              <a:rPr lang="en-IN" sz="2000" dirty="0" smtClean="0">
                <a:latin typeface="Times New Roman" pitchFamily="18" charset="0"/>
                <a:cs typeface="Times New Roman" pitchFamily="18" charset="0"/>
              </a:rPr>
              <a:t>efficiency.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p:cNvPicPr>
            <a:picLocks noGrp="1" noChangeAspect="1" noChangeArrowheads="1"/>
          </p:cNvPicPr>
          <p:nvPr>
            <p:ph idx="1"/>
          </p:nvPr>
        </p:nvPicPr>
        <p:blipFill>
          <a:blip r:embed="rId2"/>
          <a:srcRect/>
          <a:stretch>
            <a:fillRect/>
          </a:stretch>
        </p:blipFill>
        <p:spPr bwMode="auto">
          <a:xfrm>
            <a:off x="1435100" y="1447800"/>
            <a:ext cx="7499350" cy="4724400"/>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2286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florist’s shop online system was an important application of e-commerce sales model. It could realize online trading of flowers. In the rapid development of the Internet today, the florist’s shop online system would have a great market potential because the flowers had certain refreshing time. Based on elaborating the necessity of development of the florist’s shop online system, the J2EE technology to develop the system was introduced at first in this paper. then the user demand of the system was analysed deeply. A scientific and reasonable database was designed according to the customer demand. Finally, the design of the whole system and the key code of implementation part in the system realization was given. After a period of time in the system test and trial operation, it had been shown that the system had accomplished the desired basic goal. And it had a certain inspiration and reference significance to other similar online shopping system. However, it was a complicated project to develop the florist’s shop online system, the further improvement of system must be done combined the problems appeared in the course of the actual use.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Huangxianying</a:t>
            </a:r>
            <a:r>
              <a:rPr lang="en-IN" sz="2000" dirty="0" smtClean="0">
                <a:latin typeface="Times New Roman" pitchFamily="18" charset="0"/>
                <a:cs typeface="Times New Roman" pitchFamily="18" charset="0"/>
              </a:rPr>
              <a:t>. The design of </a:t>
            </a:r>
            <a:r>
              <a:rPr lang="en-IN" sz="2000" dirty="0" err="1" smtClean="0">
                <a:latin typeface="Times New Roman" pitchFamily="18" charset="0"/>
                <a:cs typeface="Times New Roman" pitchFamily="18" charset="0"/>
              </a:rPr>
              <a:t>servlet</a:t>
            </a:r>
            <a:r>
              <a:rPr lang="en-IN" sz="2000" dirty="0" smtClean="0">
                <a:latin typeface="Times New Roman" pitchFamily="18" charset="0"/>
                <a:cs typeface="Times New Roman" pitchFamily="18" charset="0"/>
              </a:rPr>
              <a:t> in the J2EE platform. Computer application research 2002.01:140-141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Duming,Lichaochun</a:t>
            </a:r>
            <a:r>
              <a:rPr lang="en-IN" sz="2000" dirty="0" smtClean="0">
                <a:latin typeface="Times New Roman" pitchFamily="18" charset="0"/>
                <a:cs typeface="Times New Roman" pitchFamily="18" charset="0"/>
              </a:rPr>
              <a:t>. the design and implementation of </a:t>
            </a:r>
            <a:r>
              <a:rPr lang="en-IN" sz="2000" dirty="0" err="1" smtClean="0">
                <a:latin typeface="Times New Roman" pitchFamily="18" charset="0"/>
                <a:cs typeface="Times New Roman" pitchFamily="18" charset="0"/>
              </a:rPr>
              <a:t>Struts+EJB</a:t>
            </a:r>
            <a:r>
              <a:rPr lang="en-IN" sz="2000" dirty="0" smtClean="0">
                <a:latin typeface="Times New Roman" pitchFamily="18" charset="0"/>
                <a:cs typeface="Times New Roman" pitchFamily="18" charset="0"/>
              </a:rPr>
              <a:t> in J2EE platform [J], Computer application research,2005(3):223-225,228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Feisike</a:t>
            </a:r>
            <a:r>
              <a:rPr lang="en-IN" sz="2000" dirty="0" smtClean="0">
                <a:latin typeface="Times New Roman" pitchFamily="18" charset="0"/>
                <a:cs typeface="Times New Roman" pitchFamily="18" charset="0"/>
              </a:rPr>
              <a:t> product research and development center.JSP application development </a:t>
            </a:r>
            <a:r>
              <a:rPr lang="en-IN" sz="2000" dirty="0" err="1" smtClean="0">
                <a:latin typeface="Times New Roman" pitchFamily="18" charset="0"/>
                <a:cs typeface="Times New Roman" pitchFamily="18" charset="0"/>
              </a:rPr>
              <a:t>steps.Beijing:Publishing</a:t>
            </a:r>
            <a:r>
              <a:rPr lang="en-IN" sz="2000" dirty="0" smtClean="0">
                <a:latin typeface="Times New Roman" pitchFamily="18" charset="0"/>
                <a:cs typeface="Times New Roman" pitchFamily="18" charset="0"/>
              </a:rPr>
              <a:t> house of electronics industry,2002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http://baike.baidu.com/view/3542.htm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http://baike.baidu.com/view/25611.htm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 http://baike.baidu.com/view/4242783.htm</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1247</TotalTime>
  <Words>861</Words>
  <Application>Microsoft Office PowerPoint</Application>
  <PresentationFormat>On-screen Show (4:3)</PresentationFormat>
  <Paragraphs>48</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Florist online purchasing</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2021-10-12T12:36:30Z</dcterms:modified>
</cp:coreProperties>
</file>