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Employee information hiding image </a:t>
            </a:r>
            <a:r>
              <a:rPr lang="en-US" b="1" dirty="0" err="1" smtClean="0"/>
              <a:t>technic</a:t>
            </a:r>
            <a:r>
              <a:rPr lang="en-US" b="1" dirty="0" smtClean="0"/>
              <a:t> using cryptographic</a:t>
            </a:r>
            <a:r>
              <a:rPr lang="en-IN" b="1" dirty="0" smtClean="0"/>
              <a:t/>
            </a:r>
            <a:br>
              <a:rPr lang="en-IN" b="1"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 the art and science of sending covert messages such that the existence and nature of such a message is only known by the sender and intended recipient. The process of hiding the information in other information without altering is known as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It is the art of hiding message inside a multimedia block. Attacks, misuse or unauthorized access of information is of great concern today which makes the protection of documents through digital media is a priority problem. Digital images are widely used in order to store the information. For hiding secret information in images, there exists a large variety of techniques. Some applications may require absolute invisibility of secret information, while some require large secret message to be hidden. This project report intends to give an overview of image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its uses and techniques. It also attempts to identify the requirements of a good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algorithm and briefly reflects on which </a:t>
            </a:r>
            <a:r>
              <a:rPr lang="en-IN" sz="2000" dirty="0" err="1" smtClean="0">
                <a:latin typeface="Times New Roman" pitchFamily="18" charset="0"/>
                <a:cs typeface="Times New Roman" pitchFamily="18" charset="0"/>
              </a:rPr>
              <a:t>steganographic</a:t>
            </a:r>
            <a:r>
              <a:rPr lang="en-IN" sz="2000" dirty="0" smtClean="0">
                <a:latin typeface="Times New Roman" pitchFamily="18" charset="0"/>
                <a:cs typeface="Times New Roman" pitchFamily="18" charset="0"/>
              </a:rPr>
              <a:t> techniques are more suitable for which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contrast to cryptography, it is not to keep others from knowing the hidden information but it is to keep others from thinking that the information even exists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cryptography, the message or encrypted message is embedded in a digital host before passing it through the network, thus the existence of the message is unknown.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hiding secret information in images, there exists a large variety of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techniques some are more complex than others and all of them have respective strong and weak points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malicious people can easily try to extract the message from the beginning of the image if they are suspicious that there exists secret information that was embedded in the image.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disadvantage of linguistic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is that users must equip themselves to have a good knowledge of </a:t>
            </a:r>
            <a:r>
              <a:rPr lang="en-IN" sz="2000" dirty="0" err="1" smtClean="0">
                <a:latin typeface="Times New Roman" pitchFamily="18" charset="0"/>
                <a:cs typeface="Times New Roman" pitchFamily="18" charset="0"/>
              </a:rPr>
              <a:t>linguistry</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solution to this problem is, through the use of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is a technique of hiding information in digital media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overcomes the sequence-mapping problem by embedding the massage into a set of random pixels, which are scattered on the cover-image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both cryptography and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provide the security but no one standalone techniques are enough of secure information efficiently and different security categories have different requirements and problems.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Quantization-based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scheme </a:t>
            </a:r>
            <a:r>
              <a:rPr lang="en-IN" sz="2000" dirty="0" smtClean="0">
                <a:latin typeface="Times New Roman" pitchFamily="18" charset="0"/>
                <a:cs typeface="Times New Roman" pitchFamily="18" charset="0"/>
              </a:rPr>
              <a:t>has been proposed to improve the hiding capacity component of a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image, where the secret message is hidden</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hide the secrete message within the host data set and presence imperceptible and is to be reliably communicated to a receiver.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host data set is purposely corrupted, but in a covert way, designed to be invisible to an information analysis.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technique hides the desire secret information of substantial length with </a:t>
            </a:r>
            <a:r>
              <a:rPr lang="en-IN" sz="2000" dirty="0" err="1" smtClean="0">
                <a:latin typeface="Times New Roman" pitchFamily="18" charset="0"/>
                <a:cs typeface="Times New Roman" pitchFamily="18" charset="0"/>
              </a:rPr>
              <a:t>indigital</a:t>
            </a:r>
            <a:r>
              <a:rPr lang="en-IN" sz="2000" dirty="0" smtClean="0">
                <a:latin typeface="Times New Roman" pitchFamily="18" charset="0"/>
                <a:cs typeface="Times New Roman" pitchFamily="18" charset="0"/>
              </a:rPr>
              <a:t> images while maintaining the original image size and dynamic range.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Many different carrier file formats can be used, but digital images are the most popular because of their frequency on the internet.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technique perform analysis of the image, thus embed the information in significant areas so that the hidden message is more integral to cover image than just hiding it in the noise level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Transform </a:t>
            </a:r>
            <a:r>
              <a:rPr lang="en-IN" sz="2000" dirty="0" smtClean="0">
                <a:latin typeface="Times New Roman" pitchFamily="18" charset="0"/>
                <a:cs typeface="Times New Roman" pitchFamily="18" charset="0"/>
              </a:rPr>
              <a:t>techniques embed the message by modulating coefficient in a transform domain, such as the Discrete Fourier Transform, or Wavelet Transform.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methods hide messages in significant areas of the cover image, which make them more robust to attack. Transformations can be applied over the entire image, to block throughout the image, or other variant</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752600" y="1600200"/>
            <a:ext cx="6705600" cy="46481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609600"/>
            <a:ext cx="7498080" cy="4800600"/>
          </a:xfrm>
        </p:spPr>
        <p:txBody>
          <a:bodyPr>
            <a:noAutofit/>
          </a:bodyPr>
          <a:lstStyle/>
          <a:p>
            <a:pPr algn="just">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 a really interesting subject and outside of the mainstream cryptography and system administration that most of us deal with day after day.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can be used for hidden communication. We have explored the limits of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theory and practice. We printed out the enhancement of the image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system using LSB approach to provide a means of secure communication. A </a:t>
            </a:r>
            <a:r>
              <a:rPr lang="en-IN" sz="2000" dirty="0" err="1" smtClean="0">
                <a:latin typeface="Times New Roman" pitchFamily="18" charset="0"/>
                <a:cs typeface="Times New Roman" pitchFamily="18" charset="0"/>
              </a:rPr>
              <a:t>stego</a:t>
            </a:r>
            <a:r>
              <a:rPr lang="en-IN" sz="2000" dirty="0" smtClean="0">
                <a:latin typeface="Times New Roman" pitchFamily="18" charset="0"/>
                <a:cs typeface="Times New Roman" pitchFamily="18" charset="0"/>
              </a:rPr>
              <a:t>-key has been applied to the system during embedment of the message into the cover image. This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application software provided for the purpose to how to use any type of image formats to hiding any type of files inside their. The master work of this application is in supporting any type of pictures without need to convert to bitmap, and lower limitation on file size to hide, because of using maximum memory space in pictures to hide the file. Since ancient times, man has found a desire in the ability to communicate covertly. The recent explosion of research in watermarking to protect intellectual property is evidence that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is not just limited to military or espionage applications.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like cryptography, will play an increasing role in the future of secure communication in the “digital world”.</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Chen, N. </a:t>
            </a:r>
            <a:r>
              <a:rPr lang="en-IN" sz="1600" dirty="0" err="1" smtClean="0">
                <a:latin typeface="Times New Roman" pitchFamily="18" charset="0"/>
                <a:cs typeface="Times New Roman" pitchFamily="18" charset="0"/>
              </a:rPr>
              <a:t>Memon</a:t>
            </a:r>
            <a:r>
              <a:rPr lang="en-IN" sz="1600" dirty="0" smtClean="0">
                <a:latin typeface="Times New Roman" pitchFamily="18" charset="0"/>
                <a:cs typeface="Times New Roman" pitchFamily="18" charset="0"/>
              </a:rPr>
              <a:t>, E.K. Wong, Data hiding in document images, in: H. </a:t>
            </a:r>
            <a:r>
              <a:rPr lang="en-IN" sz="1600" dirty="0" err="1" smtClean="0">
                <a:latin typeface="Times New Roman" pitchFamily="18" charset="0"/>
                <a:cs typeface="Times New Roman" pitchFamily="18" charset="0"/>
              </a:rPr>
              <a:t>Nemati</a:t>
            </a:r>
            <a:r>
              <a:rPr lang="en-IN" sz="1600" dirty="0" smtClean="0">
                <a:latin typeface="Times New Roman" pitchFamily="18" charset="0"/>
                <a:cs typeface="Times New Roman" pitchFamily="18" charset="0"/>
              </a:rPr>
              <a:t> (Ed.). Premier Reference Source–Information Security and Ethics: Concepts, Methodologies, Tools and Applications, New York: Information Science Reference, 2008, pp. 438-450.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D.C. Lou, J.L. Liu, H.K. </a:t>
            </a:r>
            <a:r>
              <a:rPr lang="en-IN" sz="1600" dirty="0" err="1" smtClean="0">
                <a:latin typeface="Times New Roman" pitchFamily="18" charset="0"/>
                <a:cs typeface="Times New Roman" pitchFamily="18" charset="0"/>
              </a:rPr>
              <a:t>Tso</a:t>
            </a:r>
            <a:r>
              <a:rPr lang="en-IN" sz="1600" dirty="0" smtClean="0">
                <a:latin typeface="Times New Roman" pitchFamily="18" charset="0"/>
                <a:cs typeface="Times New Roman" pitchFamily="18" charset="0"/>
              </a:rPr>
              <a:t>, Evolution of information –hiding technology, in H. </a:t>
            </a:r>
            <a:r>
              <a:rPr lang="en-IN" sz="1600" dirty="0" err="1" smtClean="0">
                <a:latin typeface="Times New Roman" pitchFamily="18" charset="0"/>
                <a:cs typeface="Times New Roman" pitchFamily="18" charset="0"/>
              </a:rPr>
              <a:t>Nemati</a:t>
            </a:r>
            <a:r>
              <a:rPr lang="en-IN" sz="1600" dirty="0" smtClean="0">
                <a:latin typeface="Times New Roman" pitchFamily="18" charset="0"/>
                <a:cs typeface="Times New Roman" pitchFamily="18" charset="0"/>
              </a:rPr>
              <a:t> (Ed.), Premier Reference Source–Information Security and Ethics: Concepts, Methodologies, Tools and Applications, New York: Information Science Reference, 2008, pp. 438-450.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Schneider, Secrets &amp; Lies, </a:t>
            </a:r>
            <a:r>
              <a:rPr lang="en-IN" sz="1600" dirty="0" err="1" smtClean="0">
                <a:latin typeface="Times New Roman" pitchFamily="18" charset="0"/>
                <a:cs typeface="Times New Roman" pitchFamily="18" charset="0"/>
              </a:rPr>
              <a:t>Indiana:Wiley</a:t>
            </a:r>
            <a:r>
              <a:rPr lang="en-IN" sz="1600" dirty="0" smtClean="0">
                <a:latin typeface="Times New Roman" pitchFamily="18" charset="0"/>
                <a:cs typeface="Times New Roman" pitchFamily="18" charset="0"/>
              </a:rPr>
              <a:t> Publishing,2000.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E. Cole, Hiding in Plain Sight: </a:t>
            </a:r>
            <a:r>
              <a:rPr lang="en-IN" sz="1600" dirty="0" err="1" smtClean="0">
                <a:latin typeface="Times New Roman" pitchFamily="18" charset="0"/>
                <a:cs typeface="Times New Roman" pitchFamily="18" charset="0"/>
              </a:rPr>
              <a:t>Steganography</a:t>
            </a:r>
            <a:r>
              <a:rPr lang="en-IN" sz="1600" dirty="0" smtClean="0">
                <a:latin typeface="Times New Roman" pitchFamily="18" charset="0"/>
                <a:cs typeface="Times New Roman" pitchFamily="18" charset="0"/>
              </a:rPr>
              <a:t> and the Art of Covert Communication, Indianapolis: Wiley Publishing,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T. </a:t>
            </a:r>
            <a:r>
              <a:rPr lang="en-IN" sz="1600" dirty="0" err="1" smtClean="0">
                <a:latin typeface="Times New Roman" pitchFamily="18" charset="0"/>
                <a:cs typeface="Times New Roman" pitchFamily="18" charset="0"/>
              </a:rPr>
              <a:t>Jahnke</a:t>
            </a:r>
            <a:r>
              <a:rPr lang="en-IN" sz="1600" dirty="0" smtClean="0">
                <a:latin typeface="Times New Roman" pitchFamily="18" charset="0"/>
                <a:cs typeface="Times New Roman" pitchFamily="18" charset="0"/>
              </a:rPr>
              <a:t>, J. Seitz, (2008). An introduction in digital watermarking applications, principles and problems, in: </a:t>
            </a:r>
            <a:r>
              <a:rPr lang="en-IN" sz="1600" dirty="0" err="1" smtClean="0">
                <a:latin typeface="Times New Roman" pitchFamily="18" charset="0"/>
                <a:cs typeface="Times New Roman" pitchFamily="18" charset="0"/>
              </a:rPr>
              <a:t>H.Nemati</a:t>
            </a:r>
            <a:r>
              <a:rPr lang="en-IN" sz="1600" dirty="0" smtClean="0">
                <a:latin typeface="Times New Roman" pitchFamily="18" charset="0"/>
                <a:cs typeface="Times New Roman" pitchFamily="18" charset="0"/>
              </a:rPr>
              <a:t> (Ed), Premier Reference Source–Information Security and Ethics: Concepts, Methodologies, Tools and Applications, New York: Information Science Reference,2008, pp. 554-569.</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M. </a:t>
            </a:r>
            <a:r>
              <a:rPr lang="en-IN" sz="1800" dirty="0" err="1" smtClean="0">
                <a:latin typeface="Times New Roman" pitchFamily="18" charset="0"/>
                <a:cs typeface="Times New Roman" pitchFamily="18" charset="0"/>
              </a:rPr>
              <a:t>Warkentin</a:t>
            </a:r>
            <a:r>
              <a:rPr lang="en-IN" sz="1800" dirty="0" smtClean="0">
                <a:latin typeface="Times New Roman" pitchFamily="18" charset="0"/>
                <a:cs typeface="Times New Roman" pitchFamily="18" charset="0"/>
              </a:rPr>
              <a:t>, M.B. Schmidt, E. </a:t>
            </a:r>
            <a:r>
              <a:rPr lang="en-IN" sz="1800" dirty="0" err="1" smtClean="0">
                <a:latin typeface="Times New Roman" pitchFamily="18" charset="0"/>
                <a:cs typeface="Times New Roman" pitchFamily="18" charset="0"/>
              </a:rPr>
              <a:t>Bekkering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Steganography</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steganalysis</a:t>
            </a:r>
            <a:r>
              <a:rPr lang="en-IN" sz="1800" dirty="0" smtClean="0">
                <a:latin typeface="Times New Roman" pitchFamily="18" charset="0"/>
                <a:cs typeface="Times New Roman" pitchFamily="18" charset="0"/>
              </a:rPr>
              <a:t>, Premier reference Source–Intellectual Property Protection for Multimedia Information technology, Chapter XIX, 2008, pp. 374-380.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N.N. El-</a:t>
            </a:r>
            <a:r>
              <a:rPr lang="en-IN" sz="1800" dirty="0" err="1" smtClean="0">
                <a:latin typeface="Times New Roman" pitchFamily="18" charset="0"/>
                <a:cs typeface="Times New Roman" pitchFamily="18" charset="0"/>
              </a:rPr>
              <a:t>Emam</a:t>
            </a:r>
            <a:r>
              <a:rPr lang="en-IN" sz="1800" dirty="0" smtClean="0">
                <a:latin typeface="Times New Roman" pitchFamily="18" charset="0"/>
                <a:cs typeface="Times New Roman" pitchFamily="18" charset="0"/>
              </a:rPr>
              <a:t>, Hiding a large amount of data with high security using </a:t>
            </a:r>
            <a:r>
              <a:rPr lang="en-IN" sz="1800" dirty="0" err="1" smtClean="0">
                <a:latin typeface="Times New Roman" pitchFamily="18" charset="0"/>
                <a:cs typeface="Times New Roman" pitchFamily="18" charset="0"/>
              </a:rPr>
              <a:t>steganography</a:t>
            </a:r>
            <a:r>
              <a:rPr lang="en-IN" sz="1800" dirty="0" smtClean="0">
                <a:latin typeface="Times New Roman" pitchFamily="18" charset="0"/>
                <a:cs typeface="Times New Roman" pitchFamily="18" charset="0"/>
              </a:rPr>
              <a:t> algorithm, Journal of Computer Science 3 (2007) 223-232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P.Y. Chen, W.E. Wu, A </a:t>
            </a:r>
            <a:r>
              <a:rPr lang="en-IN" sz="1800" dirty="0" err="1" smtClean="0">
                <a:latin typeface="Times New Roman" pitchFamily="18" charset="0"/>
                <a:cs typeface="Times New Roman" pitchFamily="18" charset="0"/>
              </a:rPr>
              <a:t>modifed</a:t>
            </a:r>
            <a:r>
              <a:rPr lang="en-IN" sz="1800" dirty="0" smtClean="0">
                <a:latin typeface="Times New Roman" pitchFamily="18" charset="0"/>
                <a:cs typeface="Times New Roman" pitchFamily="18" charset="0"/>
              </a:rPr>
              <a:t> side match scheme for image </a:t>
            </a:r>
            <a:r>
              <a:rPr lang="en-IN" sz="1800" dirty="0" err="1" smtClean="0">
                <a:latin typeface="Times New Roman" pitchFamily="18" charset="0"/>
                <a:cs typeface="Times New Roman" pitchFamily="18" charset="0"/>
              </a:rPr>
              <a:t>steganography</a:t>
            </a:r>
            <a:r>
              <a:rPr lang="en-IN" sz="1800" dirty="0" smtClean="0">
                <a:latin typeface="Times New Roman" pitchFamily="18" charset="0"/>
                <a:cs typeface="Times New Roman" pitchFamily="18" charset="0"/>
              </a:rPr>
              <a:t>, International Journal of Applied Science &amp; Engineering 7 (2009) 53-60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C.C. Chang, H.W. Tseng, A </a:t>
            </a:r>
            <a:r>
              <a:rPr lang="en-IN" sz="1800" dirty="0" err="1" smtClean="0">
                <a:latin typeface="Times New Roman" pitchFamily="18" charset="0"/>
                <a:cs typeface="Times New Roman" pitchFamily="18" charset="0"/>
              </a:rPr>
              <a:t>steganographic</a:t>
            </a:r>
            <a:r>
              <a:rPr lang="en-IN" sz="1800" dirty="0" smtClean="0">
                <a:latin typeface="Times New Roman" pitchFamily="18" charset="0"/>
                <a:cs typeface="Times New Roman" pitchFamily="18" charset="0"/>
              </a:rPr>
              <a:t> method for digital image using side match, Pattern Recognition Letters 25 (2004) 1431-1437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P.C. Wu, W.H. Tsai, A </a:t>
            </a:r>
            <a:r>
              <a:rPr lang="en-IN" sz="1800" dirty="0" err="1" smtClean="0">
                <a:latin typeface="Times New Roman" pitchFamily="18" charset="0"/>
                <a:cs typeface="Times New Roman" pitchFamily="18" charset="0"/>
              </a:rPr>
              <a:t>steganographic</a:t>
            </a:r>
            <a:r>
              <a:rPr lang="en-IN" sz="1800" dirty="0" smtClean="0">
                <a:latin typeface="Times New Roman" pitchFamily="18" charset="0"/>
                <a:cs typeface="Times New Roman" pitchFamily="18" charset="0"/>
              </a:rPr>
              <a:t> method for images by pixel-value differencing, Pattern Recognition Letters 24 (2003) 1613-1626</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1235</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Employee information hiding image technic using cryptographic </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2021-10-12T14:13:36Z</dcterms:modified>
</cp:coreProperties>
</file>