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328" r:id="rId4"/>
    <p:sldId id="260" r:id="rId5"/>
    <p:sldId id="262" r:id="rId6"/>
    <p:sldId id="263" r:id="rId7"/>
    <p:sldId id="294"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10/12/2021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10/12/2021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Electronic goods stock delivery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Effectiveness </a:t>
            </a:r>
            <a:r>
              <a:rPr lang="en-IN" sz="2000" dirty="0" smtClean="0">
                <a:latin typeface="Times New Roman" pitchFamily="18" charset="0"/>
                <a:cs typeface="Times New Roman" pitchFamily="18" charset="0"/>
              </a:rPr>
              <a:t>of electronic inventory system is very vital on customer service delivery. Without effectiveness, the customers will judge businesses harshly. The study evaluated the extent to which electronic inventory systems are used by supermarkets in Kenya. It also sought to determine the level to which lead-time variability resulting from the use of electronic inventory systems affects customer service delivery. The study also aimed at evaluating how the service quality created with electronic inventory systems has on customer service delivery in the selected supermarkets. A descriptive survey research design was adopted for the study with a target population of two thousand five hundred and forty nine respondents (2549) of which forty nine (49) were management staff and two thousand five hundred (2500) were customers of the five major supermarkets in Kenya. A census was conducted among the managers and supervisors while a sample of ninety two (92) was picked from the customers making the total sample size for the study three hundred and eighty one (141).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3048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For </a:t>
            </a:r>
            <a:r>
              <a:rPr lang="en-IN" sz="2000" dirty="0" smtClean="0">
                <a:latin typeface="Times New Roman" pitchFamily="18" charset="0"/>
                <a:cs typeface="Times New Roman" pitchFamily="18" charset="0"/>
              </a:rPr>
              <a:t>customers, Stratified-sampling design was used to achieve the desired representation from the total population and the sample size for each stratum was allocated proportionately. Data was collected using questionnaires, which were tested for reliability using </a:t>
            </a:r>
            <a:r>
              <a:rPr lang="en-IN" sz="2000" dirty="0" err="1" smtClean="0">
                <a:latin typeface="Times New Roman" pitchFamily="18" charset="0"/>
                <a:cs typeface="Times New Roman" pitchFamily="18" charset="0"/>
              </a:rPr>
              <a:t>Cronbach’s</a:t>
            </a:r>
            <a:r>
              <a:rPr lang="en-IN" sz="2000" dirty="0" smtClean="0">
                <a:latin typeface="Times New Roman" pitchFamily="18" charset="0"/>
                <a:cs typeface="Times New Roman" pitchFamily="18" charset="0"/>
              </a:rPr>
              <a:t> Alpha. Data collected was analyzed through Pearson’s correlation and the Chi-square test to test the hypothesis. From the analysis the researchers established that majority of the supermarket chains had integrated the use of electronic inventory systems which had enhanced effective customer service delivery. Lead time had also been influenced positively the use of electronic inventory systems as well as the quality of service delivery which in turn led to effective customer service delivery. The researchers recommended continuous improvement on the use of electronic inventory systems to ensure enhanced customer service delivery. </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turbulent global markets have created fragmented demand for goods and services making companies prioritize the demand of their customers.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Inventory </a:t>
            </a:r>
            <a:r>
              <a:rPr lang="en-IN" sz="2000" dirty="0" smtClean="0">
                <a:latin typeface="Times New Roman" pitchFamily="18" charset="0"/>
                <a:cs typeface="Times New Roman" pitchFamily="18" charset="0"/>
              </a:rPr>
              <a:t>management is the process of efficiently overseeing the constant flow or units into and out of an existing inventory.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an attempt to balance inventory needs and requirements with the need to minimize costs resulting from obtaining and holding </a:t>
            </a:r>
            <a:r>
              <a:rPr lang="en-IN" sz="2000" dirty="0" smtClean="0">
                <a:latin typeface="Times New Roman" pitchFamily="18" charset="0"/>
                <a:cs typeface="Times New Roman" pitchFamily="18" charset="0"/>
              </a:rPr>
              <a:t>inventory.</a:t>
            </a:r>
          </a:p>
          <a:p>
            <a:pPr algn="just">
              <a:lnSpc>
                <a:spcPct val="150000"/>
              </a:lnSpc>
            </a:pPr>
            <a:r>
              <a:rPr lang="en-IN" sz="2000" dirty="0" smtClean="0">
                <a:latin typeface="Times New Roman" pitchFamily="18" charset="0"/>
                <a:cs typeface="Times New Roman" pitchFamily="18" charset="0"/>
              </a:rPr>
              <a:t>This usually involves bringing a new product or service quickly into the market, delivery of the existing products or services to customers quickly after order placement and handling customer complaints </a:t>
            </a:r>
            <a:r>
              <a:rPr lang="en-IN" sz="2000" dirty="0" smtClean="0">
                <a:latin typeface="Times New Roman" pitchFamily="18" charset="0"/>
                <a:cs typeface="Times New Roman" pitchFamily="18" charset="0"/>
              </a:rPr>
              <a:t>quickly.</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228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a study on Implementing an Effective Inventory Management System it was found out that Inventory control problems often result from record and physical count discrepancies which may ultimately lead to higher than preferred inventory levels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findings show that through use of electronic inventory systems supermarkets were able to solve their customers problems.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analysis was based on four major attributes of accuracy, responsiveness, reliability and problem solving and majority of the respondents agreed that through use of EIS the supermarkets had provide quality resulting in customer service </a:t>
            </a:r>
            <a:r>
              <a:rPr lang="en-IN" sz="2000" dirty="0" smtClean="0">
                <a:latin typeface="Times New Roman" pitchFamily="18" charset="0"/>
                <a:cs typeface="Times New Roman" pitchFamily="18" charset="0"/>
              </a:rPr>
              <a:t>delivery.</a:t>
            </a:r>
          </a:p>
          <a:p>
            <a:pPr algn="just">
              <a:lnSpc>
                <a:spcPct val="150000"/>
              </a:lnSpc>
            </a:pPr>
            <a:r>
              <a:rPr lang="en-IN" sz="2000" dirty="0" smtClean="0">
                <a:latin typeface="Times New Roman" pitchFamily="18" charset="0"/>
                <a:cs typeface="Times New Roman" pitchFamily="18" charset="0"/>
              </a:rPr>
              <a:t>The EIS systems have led to accuracy of service delivery, increase responsiveness to consumers’ needs, increased reliability and greater problem solving, improving on the quality of service delivery thus better customer service delivery.</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954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use of electronic inventory has led customers to expect products and services to be made available in increasingly shorter lead times.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Shorter </a:t>
            </a:r>
            <a:r>
              <a:rPr lang="en-IN" sz="2000" dirty="0" smtClean="0">
                <a:latin typeface="Times New Roman" pitchFamily="18" charset="0"/>
                <a:cs typeface="Times New Roman" pitchFamily="18" charset="0"/>
              </a:rPr>
              <a:t>lead times offer a number of benefits which including decreasing stock holding costs and releasing money to be used for other activities in the organization.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also helps to lower inventory protecting an organization against risk or loss, damage and obsolescence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systems will be used to manage inventory levels, reduce inventory costs, lead-time, increase inventory turns and customer service.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a:t>
            </a:r>
            <a:r>
              <a:rPr lang="en-IN" sz="2000" dirty="0" smtClean="0">
                <a:latin typeface="Times New Roman" pitchFamily="18" charset="0"/>
                <a:cs typeface="Times New Roman" pitchFamily="18" charset="0"/>
              </a:rPr>
              <a:t>will promote flexibility, on time delivery hence leading to customer satisfaction.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emerging technologies, businesses are still struggling to improve in their performance in inventory control as well as eliminate manual systems.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Inventory management is the process of efficiently overseeing the constant flow or units into and out of an existing inventory.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difficult to maintain internal accuracy in the inventory levels and meet customer requirements efficiently if inventory is not properly coordinated and maintained using electronic inventory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ERP management systems can improve costs, productivity, reduce time lag, reduce waste, and improve overall efficiency.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Customer service delivery refers to the </a:t>
            </a:r>
            <a:r>
              <a:rPr lang="en-IN" sz="2000" dirty="0" err="1" smtClean="0">
                <a:latin typeface="Times New Roman" pitchFamily="18" charset="0"/>
                <a:cs typeface="Times New Roman" pitchFamily="18" charset="0"/>
              </a:rPr>
              <a:t>fulfillment</a:t>
            </a:r>
            <a:r>
              <a:rPr lang="en-IN" sz="2000" dirty="0" smtClean="0">
                <a:latin typeface="Times New Roman" pitchFamily="18" charset="0"/>
                <a:cs typeface="Times New Roman" pitchFamily="18" charset="0"/>
              </a:rPr>
              <a:t> of customer’s orders efficiently, effectively and at the minimum cost.</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jpg"/>
          <p:cNvPicPr>
            <a:picLocks noGrp="1" noChangeAspect="1" noChangeArrowheads="1"/>
          </p:cNvPicPr>
          <p:nvPr>
            <p:ph idx="1"/>
          </p:nvPr>
        </p:nvPicPr>
        <p:blipFill>
          <a:blip r:embed="rId2"/>
          <a:srcRect/>
          <a:stretch>
            <a:fillRect/>
          </a:stretch>
        </p:blipFill>
        <p:spPr bwMode="auto">
          <a:xfrm>
            <a:off x="1371600" y="1219200"/>
            <a:ext cx="7315200" cy="47244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334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609600"/>
            <a:ext cx="7498080" cy="4800600"/>
          </a:xfrm>
        </p:spPr>
        <p:txBody>
          <a:bodyPr>
            <a:noAutofit/>
          </a:bodyPr>
          <a:lstStyle/>
          <a:p>
            <a:pPr algn="just">
              <a:buNone/>
            </a:pPr>
            <a:r>
              <a:rPr lang="en-IN" sz="1900" dirty="0" smtClean="0">
                <a:latin typeface="Times New Roman" pitchFamily="18" charset="0"/>
                <a:cs typeface="Times New Roman" pitchFamily="18" charset="0"/>
              </a:rPr>
              <a:t>    From </a:t>
            </a:r>
            <a:r>
              <a:rPr lang="en-IN" sz="1900" dirty="0" smtClean="0">
                <a:latin typeface="Times New Roman" pitchFamily="18" charset="0"/>
                <a:cs typeface="Times New Roman" pitchFamily="18" charset="0"/>
              </a:rPr>
              <a:t>the findings, the researchers can conclude that the use of electronic inventory systems in the supermarkets has been effective in customer service delivery thus making the shopping experience more satisfactory for the customer. EIS systems like the ERP, EDI, bar coding; EOQ and VMI have greatly been used. By these systems, the supermarkets have been able to offer better service to their customers such as quick order processing, better stock monitoring, accurate and automatic ordering, improved stock management, wide product variety, faster product introductions and reduced queues at the electronic point of sale. The study also concludes that aspects such as lead-time have been influenced by the use of EIS systems, which have contributed to shortened lead-time, supplier flexibility and thus faster provision of products to consumers increasing service delivery. Training all staff on the use of electronic inventory systems as well as better service delivery, listening to customers complaints, suggestions keenly, organize refresher courses for managers, and supervisors are necessary to increase the effectiveness of service delivery. Quality of service has also been impacted by the use of EIS. The EIS systems have led to accuracy of service delivery, increase responsiveness to consumers’ needs, increased reliability and greater problem solving, improving on the quality of service delivery thus better customer service delivery. </a:t>
            </a:r>
            <a:endParaRPr lang="en-US" sz="19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4572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Bailey, P., Farmer, D., Jessop, D. and Jones, D. (2005), Purchasing Principles and Management, 9th edition, New Jersey: Prentice Hall.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Brady</a:t>
            </a:r>
            <a:r>
              <a:rPr lang="en-IN" sz="2000" dirty="0" smtClean="0">
                <a:latin typeface="Times New Roman" pitchFamily="18" charset="0"/>
                <a:cs typeface="Times New Roman" pitchFamily="18" charset="0"/>
              </a:rPr>
              <a:t>, M.K., Cronin, J.J. &amp; Brand, R. R. (2002),Performance-only measures of service quality: a replication and extension, Journal of Business Research, 55, pp. 17–31.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Burt </a:t>
            </a:r>
            <a:r>
              <a:rPr lang="en-IN" sz="2000" dirty="0" smtClean="0">
                <a:latin typeface="Times New Roman" pitchFamily="18" charset="0"/>
                <a:cs typeface="Times New Roman" pitchFamily="18" charset="0"/>
              </a:rPr>
              <a:t>.D., </a:t>
            </a:r>
            <a:r>
              <a:rPr lang="en-IN" sz="2000" dirty="0" err="1" smtClean="0">
                <a:latin typeface="Times New Roman" pitchFamily="18" charset="0"/>
                <a:cs typeface="Times New Roman" pitchFamily="18" charset="0"/>
              </a:rPr>
              <a:t>Pertcarage</a:t>
            </a:r>
            <a:r>
              <a:rPr lang="en-IN" sz="2000" dirty="0" smtClean="0">
                <a:latin typeface="Times New Roman" pitchFamily="18" charset="0"/>
                <a:cs typeface="Times New Roman" pitchFamily="18" charset="0"/>
              </a:rPr>
              <a:t> .S., Pinkerton .R., (2010). Supply Management, 8th Edition, Singapore: Mc-</a:t>
            </a:r>
            <a:r>
              <a:rPr lang="en-IN" sz="2000" dirty="0" err="1" smtClean="0">
                <a:latin typeface="Times New Roman" pitchFamily="18" charset="0"/>
                <a:cs typeface="Times New Roman" pitchFamily="18" charset="0"/>
              </a:rPr>
              <a:t>Graw</a:t>
            </a:r>
            <a:r>
              <a:rPr lang="en-IN" sz="2000" dirty="0" smtClean="0">
                <a:latin typeface="Times New Roman" pitchFamily="18" charset="0"/>
                <a:cs typeface="Times New Roman" pitchFamily="18" charset="0"/>
              </a:rPr>
              <a:t> Hill International.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Chan</a:t>
            </a:r>
            <a:r>
              <a:rPr lang="en-IN" sz="2000" dirty="0" smtClean="0">
                <a:latin typeface="Times New Roman" pitchFamily="18" charset="0"/>
                <a:cs typeface="Times New Roman" pitchFamily="18" charset="0"/>
              </a:rPr>
              <a:t>, F., </a:t>
            </a:r>
            <a:r>
              <a:rPr lang="en-IN" sz="2000" dirty="0" err="1" smtClean="0">
                <a:latin typeface="Times New Roman" pitchFamily="18" charset="0"/>
                <a:cs typeface="Times New Roman" pitchFamily="18" charset="0"/>
              </a:rPr>
              <a:t>Qi</a:t>
            </a:r>
            <a:r>
              <a:rPr lang="en-IN" sz="2000" dirty="0" smtClean="0">
                <a:latin typeface="Times New Roman" pitchFamily="18" charset="0"/>
                <a:cs typeface="Times New Roman" pitchFamily="18" charset="0"/>
              </a:rPr>
              <a:t> J., Chan, K., Lau, C and Ralph L. (2003), “A conceptual model of performance measurement for supply chains,” Management Decision, Vol. 41 No.7, pp. 635-42.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Chopra</a:t>
            </a:r>
            <a:r>
              <a:rPr lang="en-IN" sz="2000" dirty="0" smtClean="0">
                <a:latin typeface="Times New Roman" pitchFamily="18" charset="0"/>
                <a:cs typeface="Times New Roman" pitchFamily="18" charset="0"/>
              </a:rPr>
              <a:t>, S and </a:t>
            </a:r>
            <a:r>
              <a:rPr lang="en-IN" sz="2000" dirty="0" err="1" smtClean="0">
                <a:latin typeface="Times New Roman" pitchFamily="18" charset="0"/>
                <a:cs typeface="Times New Roman" pitchFamily="18" charset="0"/>
              </a:rPr>
              <a:t>Meindl</a:t>
            </a:r>
            <a:r>
              <a:rPr lang="en-IN" sz="2000" dirty="0" smtClean="0">
                <a:latin typeface="Times New Roman" pitchFamily="18" charset="0"/>
                <a:cs typeface="Times New Roman" pitchFamily="18" charset="0"/>
              </a:rPr>
              <a:t>, P. (2004), Supply Chain Management. 2nd Edition. Upper Saddle River: Pearson Prentice Hall, </a:t>
            </a:r>
            <a:endParaRPr lang="en-US" sz="20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900" dirty="0" err="1" smtClean="0">
                <a:latin typeface="Times New Roman" pitchFamily="18" charset="0"/>
                <a:cs typeface="Times New Roman" pitchFamily="18" charset="0"/>
              </a:rPr>
              <a:t>Dabholkar</a:t>
            </a:r>
            <a:r>
              <a:rPr lang="en-IN" sz="1900" dirty="0" smtClean="0">
                <a:latin typeface="Times New Roman" pitchFamily="18" charset="0"/>
                <a:cs typeface="Times New Roman" pitchFamily="18" charset="0"/>
              </a:rPr>
              <a:t>, P.; Thorpe, D. and </a:t>
            </a:r>
            <a:r>
              <a:rPr lang="en-IN" sz="1900" dirty="0" err="1" smtClean="0">
                <a:latin typeface="Times New Roman" pitchFamily="18" charset="0"/>
                <a:cs typeface="Times New Roman" pitchFamily="18" charset="0"/>
              </a:rPr>
              <a:t>Rentz</a:t>
            </a:r>
            <a:r>
              <a:rPr lang="en-IN" sz="1900" dirty="0" smtClean="0">
                <a:latin typeface="Times New Roman" pitchFamily="18" charset="0"/>
                <a:cs typeface="Times New Roman" pitchFamily="18" charset="0"/>
              </a:rPr>
              <a:t>, J. (1996). A Measure of Service Quality for Retail Stores: Scale Development and Validation, Journal of the Academy of Marketing Science, 24 (Winter), 3-16. </a:t>
            </a:r>
            <a:endParaRPr lang="en-IN" sz="1900" dirty="0" smtClean="0">
              <a:latin typeface="Times New Roman" pitchFamily="18" charset="0"/>
              <a:cs typeface="Times New Roman" pitchFamily="18" charset="0"/>
            </a:endParaRPr>
          </a:p>
          <a:p>
            <a:pPr algn="just">
              <a:lnSpc>
                <a:spcPct val="170000"/>
              </a:lnSpc>
            </a:pPr>
            <a:r>
              <a:rPr lang="en-IN" sz="1900" dirty="0" smtClean="0">
                <a:latin typeface="Times New Roman" pitchFamily="18" charset="0"/>
                <a:cs typeface="Times New Roman" pitchFamily="18" charset="0"/>
              </a:rPr>
              <a:t>De </a:t>
            </a:r>
            <a:r>
              <a:rPr lang="en-IN" sz="1900" dirty="0" err="1" smtClean="0">
                <a:latin typeface="Times New Roman" pitchFamily="18" charset="0"/>
                <a:cs typeface="Times New Roman" pitchFamily="18" charset="0"/>
              </a:rPr>
              <a:t>Vellis</a:t>
            </a:r>
            <a:r>
              <a:rPr lang="en-IN" sz="1900" dirty="0" smtClean="0">
                <a:latin typeface="Times New Roman" pitchFamily="18" charset="0"/>
                <a:cs typeface="Times New Roman" pitchFamily="18" charset="0"/>
              </a:rPr>
              <a:t>, R. (2003). Scale </a:t>
            </a:r>
            <a:r>
              <a:rPr lang="en-IN" sz="1900" dirty="0" err="1" smtClean="0">
                <a:latin typeface="Times New Roman" pitchFamily="18" charset="0"/>
                <a:cs typeface="Times New Roman" pitchFamily="18" charset="0"/>
              </a:rPr>
              <a:t>Developent</a:t>
            </a:r>
            <a:r>
              <a:rPr lang="en-IN" sz="1900" dirty="0" smtClean="0">
                <a:latin typeface="Times New Roman" pitchFamily="18" charset="0"/>
                <a:cs typeface="Times New Roman" pitchFamily="18" charset="0"/>
              </a:rPr>
              <a:t>: Theory and Applications. New York Park, California: Sage Publications </a:t>
            </a:r>
            <a:endParaRPr lang="en-IN" sz="1900" dirty="0" smtClean="0">
              <a:latin typeface="Times New Roman" pitchFamily="18" charset="0"/>
              <a:cs typeface="Times New Roman" pitchFamily="18" charset="0"/>
            </a:endParaRPr>
          </a:p>
          <a:p>
            <a:pPr algn="just">
              <a:lnSpc>
                <a:spcPct val="170000"/>
              </a:lnSpc>
            </a:pPr>
            <a:r>
              <a:rPr lang="en-IN" sz="1900" dirty="0" smtClean="0">
                <a:latin typeface="Times New Roman" pitchFamily="18" charset="0"/>
                <a:cs typeface="Times New Roman" pitchFamily="18" charset="0"/>
              </a:rPr>
              <a:t>Eckert</a:t>
            </a:r>
            <a:r>
              <a:rPr lang="en-IN" sz="1900" dirty="0" smtClean="0">
                <a:latin typeface="Times New Roman" pitchFamily="18" charset="0"/>
                <a:cs typeface="Times New Roman" pitchFamily="18" charset="0"/>
              </a:rPr>
              <a:t>, G. S. (2007). Inventory Management and it’s effects on Customer Satisfaction, Journal of Business and Public Policy I, page 3. </a:t>
            </a:r>
            <a:endParaRPr lang="en-IN" sz="1900" dirty="0" smtClean="0">
              <a:latin typeface="Times New Roman" pitchFamily="18" charset="0"/>
              <a:cs typeface="Times New Roman" pitchFamily="18" charset="0"/>
            </a:endParaRPr>
          </a:p>
          <a:p>
            <a:pPr algn="just">
              <a:lnSpc>
                <a:spcPct val="170000"/>
              </a:lnSpc>
            </a:pPr>
            <a:r>
              <a:rPr lang="en-IN" sz="1900" dirty="0" smtClean="0">
                <a:latin typeface="Times New Roman" pitchFamily="18" charset="0"/>
                <a:cs typeface="Times New Roman" pitchFamily="18" charset="0"/>
              </a:rPr>
              <a:t>Harrington</a:t>
            </a:r>
            <a:r>
              <a:rPr lang="en-IN" sz="1900" dirty="0" smtClean="0">
                <a:latin typeface="Times New Roman" pitchFamily="18" charset="0"/>
                <a:cs typeface="Times New Roman" pitchFamily="18" charset="0"/>
              </a:rPr>
              <a:t>, T., Lambert, D. and Vance, P. (1990). Implementing an Effective Inventory Management System International Journal of Physical Distribution &amp; Logistics Management Volume: 20 </a:t>
            </a:r>
            <a:endParaRPr lang="en-IN" sz="1900" dirty="0" smtClean="0">
              <a:latin typeface="Times New Roman" pitchFamily="18" charset="0"/>
              <a:cs typeface="Times New Roman" pitchFamily="18" charset="0"/>
            </a:endParaRPr>
          </a:p>
          <a:p>
            <a:pPr algn="just">
              <a:lnSpc>
                <a:spcPct val="170000"/>
              </a:lnSpc>
            </a:pPr>
            <a:r>
              <a:rPr lang="en-IN" sz="1900" dirty="0" err="1" smtClean="0">
                <a:latin typeface="Times New Roman" pitchFamily="18" charset="0"/>
                <a:cs typeface="Times New Roman" pitchFamily="18" charset="0"/>
              </a:rPr>
              <a:t>Irungu</a:t>
            </a:r>
            <a:r>
              <a:rPr lang="en-IN" sz="1900" dirty="0" smtClean="0">
                <a:latin typeface="Times New Roman" pitchFamily="18" charset="0"/>
                <a:cs typeface="Times New Roman" pitchFamily="18" charset="0"/>
              </a:rPr>
              <a:t>, B. and </a:t>
            </a:r>
            <a:r>
              <a:rPr lang="en-IN" sz="1900" dirty="0" err="1" smtClean="0">
                <a:latin typeface="Times New Roman" pitchFamily="18" charset="0"/>
                <a:cs typeface="Times New Roman" pitchFamily="18" charset="0"/>
              </a:rPr>
              <a:t>Wanjau</a:t>
            </a:r>
            <a:r>
              <a:rPr lang="en-IN" sz="1900" dirty="0" smtClean="0">
                <a:latin typeface="Times New Roman" pitchFamily="18" charset="0"/>
                <a:cs typeface="Times New Roman" pitchFamily="18" charset="0"/>
              </a:rPr>
              <a:t>, K. (2011). Effectiveness of Vendor managed inventory systems in Retail Supermarkets in Kenya. International Journal of Business and Public Management. Vol:1.</a:t>
            </a:r>
            <a:endParaRPr lang="en-IN" sz="19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1258</TotalTime>
  <Words>1383</Words>
  <Application>Microsoft Office PowerPoint</Application>
  <PresentationFormat>On-screen Show (4:3)</PresentationFormat>
  <Paragraphs>53</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Electronic goods stock delivery system</vt:lpstr>
      <vt:lpstr>Abstract</vt:lpstr>
      <vt:lpstr>Slide 3</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2021-10-12T15:50:32Z</dcterms:modified>
</cp:coreProperties>
</file>