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10/11/2021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10/11/2021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10/11/2021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Online assignment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Online </a:t>
            </a:r>
            <a:r>
              <a:rPr lang="en-IN" sz="2000" dirty="0" smtClean="0">
                <a:latin typeface="Times New Roman" pitchFamily="18" charset="0"/>
                <a:cs typeface="Times New Roman" pitchFamily="18" charset="0"/>
              </a:rPr>
              <a:t>Assignment System is a web-based module which allows student and faculty to communicate about assign- </a:t>
            </a:r>
            <a:r>
              <a:rPr lang="en-IN" sz="2000" dirty="0" err="1" smtClean="0">
                <a:latin typeface="Times New Roman" pitchFamily="18" charset="0"/>
                <a:cs typeface="Times New Roman" pitchFamily="18" charset="0"/>
              </a:rPr>
              <a:t>ment</a:t>
            </a:r>
            <a:r>
              <a:rPr lang="en-IN" sz="2000" dirty="0" smtClean="0">
                <a:latin typeface="Times New Roman" pitchFamily="18" charset="0"/>
                <a:cs typeface="Times New Roman" pitchFamily="18" charset="0"/>
              </a:rPr>
              <a:t> and queries. Student can submit assignment and faculty can correct the answer and rate the best answer which would be uploaded as the best answer and the students can further refer that answer as notes. There will be certain keyword if the student’s answer matches the maximum keyword provided by the faculty then the faculty will display that result as the best answer and the answer will be highlighted. Faculty can also generate question paper from the assignment questions. Many colleges are adopting this module as it is efficient and decrease the paper-work and human efforts</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model is based on identifying the user functionality that must exist in the OAS.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traditional approaches used in the submission and management of student assessment encounters many problems, especially in a distance education </a:t>
            </a:r>
            <a:r>
              <a:rPr lang="en-IN" sz="2000" dirty="0" smtClean="0">
                <a:latin typeface="Times New Roman" pitchFamily="18" charset="0"/>
                <a:cs typeface="Times New Roman" pitchFamily="18" charset="0"/>
              </a:rPr>
              <a:t>setting.</a:t>
            </a:r>
          </a:p>
          <a:p>
            <a:pPr algn="just">
              <a:lnSpc>
                <a:spcPct val="150000"/>
              </a:lnSpc>
            </a:pPr>
            <a:r>
              <a:rPr lang="en-IN" sz="2000" dirty="0" smtClean="0">
                <a:latin typeface="Times New Roman" pitchFamily="18" charset="0"/>
                <a:cs typeface="Times New Roman" pitchFamily="18" charset="0"/>
              </a:rPr>
              <a:t>Assignment management involves many tasks starting with assignment gathering, date stamping, and redistribution to tutor for marking, collation of results, and return it to </a:t>
            </a:r>
            <a:r>
              <a:rPr lang="en-IN" sz="2000" dirty="0" smtClean="0">
                <a:latin typeface="Times New Roman" pitchFamily="18" charset="0"/>
                <a:cs typeface="Times New Roman" pitchFamily="18" charset="0"/>
              </a:rPr>
              <a:t>students.</a:t>
            </a:r>
          </a:p>
          <a:p>
            <a:pPr algn="just">
              <a:lnSpc>
                <a:spcPct val="150000"/>
              </a:lnSpc>
            </a:pPr>
            <a:r>
              <a:rPr lang="en-IN" sz="2000" dirty="0" smtClean="0">
                <a:latin typeface="Times New Roman" pitchFamily="18" charset="0"/>
                <a:cs typeface="Times New Roman" pitchFamily="18" charset="0"/>
              </a:rPr>
              <a:t>It is common nowadays to use software to facilitate and add value to the process of assignments submission, facilitated by the ubiquity of Internet access, and the relative affordability of computing </a:t>
            </a:r>
            <a:r>
              <a:rPr lang="en-IN" sz="2000" dirty="0" smtClean="0">
                <a:latin typeface="Times New Roman" pitchFamily="18" charset="0"/>
                <a:cs typeface="Times New Roman" pitchFamily="18" charset="0"/>
              </a:rPr>
              <a:t>equipment.</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762000"/>
          </a:xfrm>
        </p:spPr>
        <p:txBody>
          <a:bodyPr>
            <a:normAutofit/>
          </a:bodyPr>
          <a:lstStyle/>
          <a:p>
            <a:r>
              <a:rPr lang="en-US" dirty="0" smtClean="0"/>
              <a:t>Disadvantage of Existing System</a:t>
            </a:r>
            <a:endParaRPr lang="en-US" dirty="0"/>
          </a:p>
        </p:txBody>
      </p:sp>
      <p:sp>
        <p:nvSpPr>
          <p:cNvPr id="3" name="Content Placeholder 2"/>
          <p:cNvSpPr>
            <a:spLocks noGrp="1"/>
          </p:cNvSpPr>
          <p:nvPr>
            <p:ph idx="1"/>
          </p:nvPr>
        </p:nvSpPr>
        <p:spPr>
          <a:xfrm>
            <a:off x="1447800" y="762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problem arises from manual system used </a:t>
            </a:r>
            <a:r>
              <a:rPr lang="en-IN" sz="2000" dirty="0" err="1" smtClean="0">
                <a:latin typeface="Times New Roman" pitchFamily="18" charset="0"/>
                <a:cs typeface="Times New Roman" pitchFamily="18" charset="0"/>
              </a:rPr>
              <a:t>bycolleges</a:t>
            </a:r>
            <a:r>
              <a:rPr lang="en-IN" sz="2000" dirty="0" smtClean="0">
                <a:latin typeface="Times New Roman" pitchFamily="18" charset="0"/>
                <a:cs typeface="Times New Roman" pitchFamily="18" charset="0"/>
              </a:rPr>
              <a:t> is that it has no record about the time or marks of student </a:t>
            </a:r>
            <a:r>
              <a:rPr lang="en-IN" sz="2000" dirty="0" smtClean="0">
                <a:latin typeface="Times New Roman" pitchFamily="18" charset="0"/>
                <a:cs typeface="Times New Roman" pitchFamily="18" charset="0"/>
              </a:rPr>
              <a:t>assignment.</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problem with this approach is, when the size of paragraphs increases, the number of common words increases. This can affect the accuracy of result.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History of questions in question paper is maintained so there should not be any reiterating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With traditional assignment submission system, lots of problems arise especially when the students have to submit the answers of the assignment to the lecturer.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t>
            </a:r>
            <a:r>
              <a:rPr lang="en-IN" sz="2000" dirty="0" smtClean="0">
                <a:latin typeface="Times New Roman" pitchFamily="18" charset="0"/>
                <a:cs typeface="Times New Roman" pitchFamily="18" charset="0"/>
              </a:rPr>
              <a:t>may be problems due to distance, time, or format of the assignment (written or printed).</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143000" y="8382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proposed system provides only one intro- </a:t>
            </a:r>
            <a:r>
              <a:rPr lang="en-IN" sz="2000" dirty="0" err="1" smtClean="0">
                <a:latin typeface="Times New Roman" pitchFamily="18" charset="0"/>
                <a:cs typeface="Times New Roman" pitchFamily="18" charset="0"/>
              </a:rPr>
              <a:t>duction</a:t>
            </a:r>
            <a:r>
              <a:rPr lang="en-IN" sz="2000" dirty="0" smtClean="0">
                <a:latin typeface="Times New Roman" pitchFamily="18" charset="0"/>
                <a:cs typeface="Times New Roman" pitchFamily="18" charset="0"/>
              </a:rPr>
              <a:t> to all administrative systems of the University. This system greatly simplifies and accelerates the organization and management process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reduces the amount of work and resources needed in the traditional process.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system provides a new way of computing and performing operations on mobile devices with a responsive and attractive user-interface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proposed system is geared towards providing a system to assure equal opportunity and impartial review of student assignment submission.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533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The system to be developed will provide a full school system by that will take cares of faculty registration, lecturer registration, course registration, department registration, users registration, student registration, perform scores/grades registration, test scores assessment and article entry</a:t>
            </a:r>
            <a:r>
              <a:rPr lang="en-IN" sz="2000" dirty="0" smtClean="0">
                <a:latin typeface="Times New Roman" pitchFamily="18" charset="0"/>
                <a:cs typeface="Times New Roman" pitchFamily="18" charset="0"/>
              </a:rPr>
              <a:t>. </a:t>
            </a:r>
          </a:p>
          <a:p>
            <a:pPr algn="just">
              <a:lnSpc>
                <a:spcPct val="150000"/>
              </a:lnSpc>
            </a:pPr>
            <a:r>
              <a:rPr lang="en-IN" sz="2000" dirty="0" smtClean="0">
                <a:latin typeface="Times New Roman" pitchFamily="18" charset="0"/>
                <a:cs typeface="Times New Roman" pitchFamily="18" charset="0"/>
              </a:rPr>
              <a:t>This </a:t>
            </a:r>
            <a:r>
              <a:rPr lang="en-IN" sz="2000" dirty="0" smtClean="0">
                <a:latin typeface="Times New Roman" pitchFamily="18" charset="0"/>
                <a:cs typeface="Times New Roman" pitchFamily="18" charset="0"/>
              </a:rPr>
              <a:t>will eliminate paper work in their offices and improve on their efficiency in managing students assignments.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challenges faced by students in meeting assignment deadlines and cost associated with printing hard copies of paper, necessitated the researcher to develop a user friendly system to tackle these challenges.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Online assignment submission and management (OASM) involves the use of the World-Wide Web, the Internet and computers to aid this </a:t>
            </a:r>
            <a:r>
              <a:rPr lang="en-IN" sz="2000" dirty="0" smtClean="0">
                <a:latin typeface="Times New Roman" pitchFamily="18" charset="0"/>
                <a:cs typeface="Times New Roman" pitchFamily="18" charset="0"/>
              </a:rPr>
              <a:t>process.</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pc1.jpg"/>
          <p:cNvPicPr>
            <a:picLocks noGrp="1" noChangeAspect="1" noChangeArrowheads="1"/>
          </p:cNvPicPr>
          <p:nvPr>
            <p:ph idx="1"/>
          </p:nvPr>
        </p:nvPicPr>
        <p:blipFill>
          <a:blip r:embed="rId2"/>
          <a:srcRect/>
          <a:stretch>
            <a:fillRect/>
          </a:stretch>
        </p:blipFill>
        <p:spPr bwMode="auto">
          <a:xfrm>
            <a:off x="1905000" y="1600200"/>
            <a:ext cx="6477000" cy="45720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3716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A </a:t>
            </a:r>
            <a:r>
              <a:rPr lang="en-IN" sz="2000" dirty="0" smtClean="0">
                <a:latin typeface="Times New Roman" pitchFamily="18" charset="0"/>
                <a:cs typeface="Times New Roman" pitchFamily="18" charset="0"/>
              </a:rPr>
              <a:t>web based Online Assignment System facilitated submission of assignments by students. The system consists of modules where students could upload their answer. Notification are sent to students when new assignment is added and also when lecturer approve or disapprove the assignment. The assignment answer is corrected using keyword matching, online assignment system also generates question bank from the remaining assignment question, online assignment system is user friendly and also reduce work load of faculty and student, even it minimizes paper work. Evaluation of web based online submission of assignment was done through surveying among university students and lecturers. Test results of online submission concluded that system is very friendly and would be very helpful to UOM.</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Student Perceptions of the impact of web-based homework on course interaction and learning in Introductory Accounting. Issue in </a:t>
            </a:r>
            <a:r>
              <a:rPr lang="en-IN" sz="2000" dirty="0" err="1" smtClean="0">
                <a:latin typeface="Times New Roman" pitchFamily="18" charset="0"/>
                <a:cs typeface="Times New Roman" pitchFamily="18" charset="0"/>
              </a:rPr>
              <a:t>Informa</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tion</a:t>
            </a:r>
            <a:r>
              <a:rPr lang="en-IN" sz="2000" dirty="0" smtClean="0">
                <a:latin typeface="Times New Roman" pitchFamily="18" charset="0"/>
                <a:cs typeface="Times New Roman" pitchFamily="18" charset="0"/>
              </a:rPr>
              <a:t> Systems, 9(1), 223 – 232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Black board Learn, Release 9.1- Our Next Generation Teaching and Learning Platform; https://online.uedu/les/blackboardlearn/blackboard.learn. brochure.pdf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Salomon, G. (2000).;). Education and technology in the age of information. </a:t>
            </a:r>
            <a:r>
              <a:rPr lang="en-IN" sz="2000" dirty="0" err="1" smtClean="0">
                <a:latin typeface="Times New Roman" pitchFamily="18" charset="0"/>
                <a:cs typeface="Times New Roman" pitchFamily="18" charset="0"/>
              </a:rPr>
              <a:t>HaifaandTel</a:t>
            </a:r>
            <a:r>
              <a:rPr lang="en-IN" sz="2000" dirty="0" smtClean="0">
                <a:latin typeface="Times New Roman" pitchFamily="18" charset="0"/>
                <a:cs typeface="Times New Roman" pitchFamily="18" charset="0"/>
              </a:rPr>
              <a:t> Aviv: Haifa University Publishers and </a:t>
            </a:r>
            <a:r>
              <a:rPr lang="en-IN" sz="2000" dirty="0" err="1" smtClean="0">
                <a:latin typeface="Times New Roman" pitchFamily="18" charset="0"/>
                <a:cs typeface="Times New Roman" pitchFamily="18" charset="0"/>
              </a:rPr>
              <a:t>Zmora-Bitan</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Our Next Generation Teaching and Learning Platform https://online.fiu.edu/files/blackboardlearn/blackboardlear </a:t>
            </a:r>
            <a:r>
              <a:rPr lang="en-IN" sz="2000" dirty="0" err="1" smtClean="0">
                <a:latin typeface="Times New Roman" pitchFamily="18" charset="0"/>
                <a:cs typeface="Times New Roman" pitchFamily="18" charset="0"/>
              </a:rPr>
              <a:t>nbrochure</a:t>
            </a:r>
            <a:endParaRPr lang="en-US" sz="20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[5] Get started with </a:t>
            </a:r>
            <a:r>
              <a:rPr lang="en-IN" sz="2000" dirty="0" err="1" smtClean="0">
                <a:latin typeface="Times New Roman" pitchFamily="18" charset="0"/>
                <a:cs typeface="Times New Roman" pitchFamily="18" charset="0"/>
              </a:rPr>
              <a:t>WebRTC</a:t>
            </a:r>
            <a:r>
              <a:rPr lang="en-IN" sz="2000" dirty="0" smtClean="0">
                <a:latin typeface="Times New Roman" pitchFamily="18" charset="0"/>
                <a:cs typeface="Times New Roman" pitchFamily="18" charset="0"/>
              </a:rPr>
              <a:t> http://www.netmagazine.com/tutorials/get- </a:t>
            </a:r>
            <a:r>
              <a:rPr lang="en-IN" sz="2000" dirty="0" err="1" smtClean="0">
                <a:latin typeface="Times New Roman" pitchFamily="18" charset="0"/>
                <a:cs typeface="Times New Roman" pitchFamily="18" charset="0"/>
              </a:rPr>
              <a:t>startedwebrtc</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6]</a:t>
            </a:r>
            <a:r>
              <a:rPr lang="en-IN" sz="2000" dirty="0" err="1" smtClean="0">
                <a:latin typeface="Times New Roman" pitchFamily="18" charset="0"/>
                <a:cs typeface="Times New Roman" pitchFamily="18" charset="0"/>
              </a:rPr>
              <a:t>BillBell</a:t>
            </a:r>
            <a:r>
              <a:rPr lang="en-IN" sz="2000" dirty="0" smtClean="0">
                <a:latin typeface="Times New Roman" pitchFamily="18" charset="0"/>
                <a:cs typeface="Times New Roman" pitchFamily="18" charset="0"/>
              </a:rPr>
              <a:t>.(2018,February)</a:t>
            </a:r>
            <a:r>
              <a:rPr lang="en-IN" sz="2000" dirty="0" err="1" smtClean="0">
                <a:latin typeface="Times New Roman" pitchFamily="18" charset="0"/>
                <a:cs typeface="Times New Roman" pitchFamily="18" charset="0"/>
              </a:rPr>
              <a:t>StackOverflow</a:t>
            </a:r>
            <a:r>
              <a:rPr lang="en-IN" sz="2000" dirty="0" smtClean="0">
                <a:latin typeface="Times New Roman" pitchFamily="18" charset="0"/>
                <a:cs typeface="Times New Roman" pitchFamily="18" charset="0"/>
              </a:rPr>
              <a:t>.[Online]. https://</a:t>
            </a:r>
            <a:r>
              <a:rPr lang="en-IN" sz="2000" dirty="0" smtClean="0">
                <a:latin typeface="Times New Roman" pitchFamily="18" charset="0"/>
                <a:cs typeface="Times New Roman" pitchFamily="18" charset="0"/>
              </a:rPr>
              <a:t>stackoverflow.com/questions/1746501/cansomeone-give-an-example-of-cosine-similarity-in-a-verysimple-graphical-wa</a:t>
            </a:r>
          </a:p>
          <a:p>
            <a:pPr algn="just">
              <a:lnSpc>
                <a:spcPct val="170000"/>
              </a:lnSpc>
            </a:pPr>
            <a:r>
              <a:rPr lang="en-IN" sz="2000" dirty="0" smtClean="0">
                <a:latin typeface="Times New Roman" pitchFamily="18" charset="0"/>
                <a:cs typeface="Times New Roman" pitchFamily="18" charset="0"/>
              </a:rPr>
              <a:t>[7</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Rabab</a:t>
            </a:r>
            <a:r>
              <a:rPr lang="en-IN" sz="2000" dirty="0" smtClean="0">
                <a:latin typeface="Times New Roman" pitchFamily="18" charset="0"/>
                <a:cs typeface="Times New Roman" pitchFamily="18" charset="0"/>
              </a:rPr>
              <a:t> A. </a:t>
            </a:r>
            <a:r>
              <a:rPr lang="en-IN" sz="2000" dirty="0" err="1" smtClean="0">
                <a:latin typeface="Times New Roman" pitchFamily="18" charset="0"/>
                <a:cs typeface="Times New Roman" pitchFamily="18" charset="0"/>
              </a:rPr>
              <a:t>Wahab</a:t>
            </a:r>
            <a:r>
              <a:rPr lang="en-IN" sz="2000" dirty="0" smtClean="0">
                <a:latin typeface="Times New Roman" pitchFamily="18" charset="0"/>
                <a:cs typeface="Times New Roman" pitchFamily="18" charset="0"/>
              </a:rPr>
              <a:t>, S. A.-A., 2015; Student’s Attitude Towards Online Assignment Submission at College </a:t>
            </a:r>
            <a:r>
              <a:rPr lang="en-IN" sz="2000" dirty="0" err="1" smtClean="0">
                <a:latin typeface="Times New Roman" pitchFamily="18" charset="0"/>
                <a:cs typeface="Times New Roman" pitchFamily="18" charset="0"/>
              </a:rPr>
              <a:t>ofHealth</a:t>
            </a:r>
            <a:r>
              <a:rPr lang="en-IN" sz="2000" dirty="0" smtClean="0">
                <a:latin typeface="Times New Roman" pitchFamily="18" charset="0"/>
                <a:cs typeface="Times New Roman" pitchFamily="18" charset="0"/>
              </a:rPr>
              <a:t> Sciences. Bahrain, International Conference On E-Learning</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1273</TotalTime>
  <Words>798</Words>
  <Application>Microsoft Office PowerPoint</Application>
  <PresentationFormat>On-screen Show (4:3)</PresentationFormat>
  <Paragraphs>48</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Online assignment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2021-10-11T14:01:40Z</dcterms:modified>
</cp:coreProperties>
</file>