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Mobile based attendance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objective of this paper is to enforce some of the emerging technologies like mobile computing, Information and Communication Technology and advances in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science studies to enhance and enrich the current educational system, since education technology in India has been modernizing in the recent years due to the development and penetration of information technology. The mobile technology has been chosen for this study. The methodology of this work is to develop an android based mobile attendance management system where attendance can be recorded via mobile devices using ASP. NET and SQL Server. Findings of this developed software stores, retrieves and deliver the information about the student information such as present or absent through mobile device. Results are very helpful to the organization to keep, track and maintain information about students also easy to deliver the report about the students to the concern parents. Further this work can be extended to keep the student’s information regarding internal marks, semester marks and other activities involved in the organization.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mobile application provides all the facilities of the system of Smartphone-based Student Attendance.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application provides a user interface which communicates with the course teacher and helps to take attendance.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Student’s attendance tracking is a vital issue in order to monitor students’ performance in the classroom as well as in their studies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Student attendance administration is a critical content of the administration of school/college/university </a:t>
            </a:r>
            <a:r>
              <a:rPr lang="en-IN" sz="2000" dirty="0" smtClean="0">
                <a:latin typeface="Times New Roman" pitchFamily="18" charset="0"/>
                <a:cs typeface="Times New Roman" pitchFamily="18" charset="0"/>
              </a:rPr>
              <a:t>students.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traditional scenario of tracking student attendance in the classroom is done by obligating the students to physically mark the attendance sheet that goes around the classroom while a course teacher is delivering the </a:t>
            </a:r>
            <a:r>
              <a:rPr lang="en-IN" sz="2000" dirty="0" smtClean="0">
                <a:latin typeface="Times New Roman" pitchFamily="18" charset="0"/>
                <a:cs typeface="Times New Roman" pitchFamily="18" charset="0"/>
              </a:rPr>
              <a:t>speech</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Manual maintenance of data </a:t>
            </a:r>
          </a:p>
          <a:p>
            <a:pPr algn="just">
              <a:lnSpc>
                <a:spcPct val="150000"/>
              </a:lnSpc>
            </a:pPr>
            <a:r>
              <a:rPr lang="en-IN" sz="2000" dirty="0" smtClean="0">
                <a:latin typeface="Times New Roman" pitchFamily="18" charset="0"/>
                <a:cs typeface="Times New Roman" pitchFamily="18" charset="0"/>
              </a:rPr>
              <a:t>Searching for any correspondence is difficult. </a:t>
            </a:r>
          </a:p>
          <a:p>
            <a:pPr algn="just">
              <a:lnSpc>
                <a:spcPct val="150000"/>
              </a:lnSpc>
            </a:pPr>
            <a:r>
              <a:rPr lang="en-IN" sz="2000" dirty="0" smtClean="0">
                <a:latin typeface="Times New Roman" pitchFamily="18" charset="0"/>
                <a:cs typeface="Times New Roman" pitchFamily="18" charset="0"/>
              </a:rPr>
              <a:t>Lack of SMS facility </a:t>
            </a:r>
          </a:p>
          <a:p>
            <a:pPr algn="just">
              <a:lnSpc>
                <a:spcPct val="150000"/>
              </a:lnSpc>
            </a:pPr>
            <a:r>
              <a:rPr lang="en-IN" sz="2000" dirty="0" smtClean="0">
                <a:latin typeface="Times New Roman" pitchFamily="18" charset="0"/>
                <a:cs typeface="Times New Roman" pitchFamily="18" charset="0"/>
              </a:rPr>
              <a:t>No attendance percentage calculation </a:t>
            </a:r>
          </a:p>
          <a:p>
            <a:pPr algn="just">
              <a:lnSpc>
                <a:spcPct val="150000"/>
              </a:lnSpc>
            </a:pPr>
            <a:r>
              <a:rPr lang="en-IN" sz="2000" dirty="0" smtClean="0">
                <a:latin typeface="Times New Roman" pitchFamily="18" charset="0"/>
                <a:cs typeface="Times New Roman" pitchFamily="18" charset="0"/>
              </a:rPr>
              <a:t>Portability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study, a novel framework for the attendance management is proposed, which consists of a mobile device and a web application.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many systems to optimize the students’ attendance management so far have been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several methods to improve the attendance management proposed by many researcher and system </a:t>
            </a:r>
            <a:r>
              <a:rPr lang="en-IN" sz="2000" dirty="0" smtClean="0">
                <a:latin typeface="Times New Roman" pitchFamily="18" charset="0"/>
                <a:cs typeface="Times New Roman" pitchFamily="18" charset="0"/>
              </a:rPr>
              <a:t>vendors.</a:t>
            </a:r>
          </a:p>
          <a:p>
            <a:pPr algn="just">
              <a:lnSpc>
                <a:spcPct val="150000"/>
              </a:lnSpc>
            </a:pPr>
            <a:r>
              <a:rPr lang="en-IN" sz="2000" dirty="0" smtClean="0">
                <a:latin typeface="Times New Roman" pitchFamily="18" charset="0"/>
                <a:cs typeface="Times New Roman" pitchFamily="18" charset="0"/>
              </a:rPr>
              <a:t>In this paper, a novel framework for the attendance management is proposed, which consists of a mobile device and a web application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the participants were explained that the proposed system was mainly used for the attendance management, paper forms are concomitantly used, in the trial period.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There is a compelling need for a well-designed attendance management system so that the records of their participation are efficiently managed, especially in the case of the lecture has large numbers of participants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recording the marks is to analyse the performance of the students in terms of curricular activities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reduce the manual work and to achieve more efficiency in managing the student information, this paper presents a java-based mobile application to manage the student attendance and makes more easily and effectively.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an efficient and user friendly android mobile application for attendance monitoring </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Mobile Phone Based Attendance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Chawhan SS, Girhale MP, Mankar 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we are emphasizing on developing this project that will help the lecturers to take attendance easily, securely and is less error prone.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Android Based Smart Learning and Attendance Management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Joshi R, Shete VV, Somani SB.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system gives a prior intimation to student as soon as their attendance goes below the specified attendance threshold in the form of an SMS.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438400"/>
                <a:gridCol w="144780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Novel Approach of Mobile Based Student Attendance Tracking System Using Android Application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Akhila K, Prathyusha B, PavanKumar M, Amrutha 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secure framework for implementing different educational service mobile applications like, mobile attendance, mobile marks register etc by using Android and java applications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Mobile Attendance Management and Employee Registration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Avinaash Ram SP, Albert Mayan J.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Staff attendance management and employee registration is a mobile application which can be used by the staffs to login their attendance through mobile phone and track other staffs location through mobile phone.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00200" y="1447800"/>
            <a:ext cx="67056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This work is to access the details about the student information and generate reports. The project “Mobile Based Attendance Maintenance System” is a collection of static and dynamic pages. This project offers user to enter the data through simple and interactive forms. This is very helpful for the students and staff members to keep and maintain the information about students easily. Further this work can be expanded to store the internal marks, semester marks and placement activities.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Student Attendance Through Mobile Devices. Available from: http://ethesis.nitrkl.ac.in/5195/1/109CS0146.pdf. Date Accessed: 11/05/2013. </a:t>
            </a:r>
          </a:p>
          <a:p>
            <a:pPr algn="just">
              <a:lnSpc>
                <a:spcPct val="160000"/>
              </a:lnSpc>
            </a:pP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Chawhan</a:t>
            </a:r>
            <a:r>
              <a:rPr lang="en-IN" sz="1800" dirty="0" smtClean="0">
                <a:latin typeface="Times New Roman" pitchFamily="18" charset="0"/>
                <a:cs typeface="Times New Roman" pitchFamily="18" charset="0"/>
              </a:rPr>
              <a:t> SS, </a:t>
            </a:r>
            <a:r>
              <a:rPr lang="en-IN" sz="1800" dirty="0" err="1" smtClean="0">
                <a:latin typeface="Times New Roman" pitchFamily="18" charset="0"/>
                <a:cs typeface="Times New Roman" pitchFamily="18" charset="0"/>
              </a:rPr>
              <a:t>Girhale</a:t>
            </a:r>
            <a:r>
              <a:rPr lang="en-IN" sz="1800" dirty="0" smtClean="0">
                <a:latin typeface="Times New Roman" pitchFamily="18" charset="0"/>
                <a:cs typeface="Times New Roman" pitchFamily="18" charset="0"/>
              </a:rPr>
              <a:t> MP, </a:t>
            </a:r>
            <a:r>
              <a:rPr lang="en-IN" sz="1800" dirty="0" err="1" smtClean="0">
                <a:latin typeface="Times New Roman" pitchFamily="18" charset="0"/>
                <a:cs typeface="Times New Roman" pitchFamily="18" charset="0"/>
              </a:rPr>
              <a:t>Mankar</a:t>
            </a:r>
            <a:r>
              <a:rPr lang="en-IN" sz="1800" dirty="0" smtClean="0">
                <a:latin typeface="Times New Roman" pitchFamily="18" charset="0"/>
                <a:cs typeface="Times New Roman" pitchFamily="18" charset="0"/>
              </a:rPr>
              <a:t> G. Mobile Phone Based Attendance System. IOSR Journal of Computer Engineering. 2013 Mar-Apr; 10(3):48–50. </a:t>
            </a:r>
          </a:p>
          <a:p>
            <a:pPr algn="just">
              <a:lnSpc>
                <a:spcPct val="160000"/>
              </a:lnSpc>
            </a:pPr>
            <a:r>
              <a:rPr lang="en-IN" sz="1800" dirty="0" smtClean="0">
                <a:latin typeface="Times New Roman" pitchFamily="18" charset="0"/>
                <a:cs typeface="Times New Roman" pitchFamily="18" charset="0"/>
              </a:rPr>
              <a:t>3. Online Student Attendance Management System Project. Available from: http://1000projects.org/online-student-attendance-management-system-project.html. Date Accessed: 5/08/2012. </a:t>
            </a:r>
          </a:p>
          <a:p>
            <a:pPr algn="just">
              <a:lnSpc>
                <a:spcPct val="160000"/>
              </a:lnSpc>
            </a:pP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Jessenth</a:t>
            </a:r>
            <a:r>
              <a:rPr lang="en-IN" sz="1800" dirty="0" smtClean="0">
                <a:latin typeface="Times New Roman" pitchFamily="18" charset="0"/>
                <a:cs typeface="Times New Roman" pitchFamily="18" charset="0"/>
              </a:rPr>
              <a:t> Ebenezer P, </a:t>
            </a:r>
            <a:r>
              <a:rPr lang="en-IN" sz="1800" dirty="0" err="1" smtClean="0">
                <a:latin typeface="Times New Roman" pitchFamily="18" charset="0"/>
                <a:cs typeface="Times New Roman" pitchFamily="18" charset="0"/>
              </a:rPr>
              <a:t>Muralidharan</a:t>
            </a:r>
            <a:r>
              <a:rPr lang="en-IN" sz="1800" dirty="0" smtClean="0">
                <a:latin typeface="Times New Roman" pitchFamily="18" charset="0"/>
                <a:cs typeface="Times New Roman" pitchFamily="18" charset="0"/>
              </a:rPr>
              <a:t> MR, </a:t>
            </a:r>
            <a:r>
              <a:rPr lang="en-IN" sz="1800" dirty="0" err="1" smtClean="0">
                <a:latin typeface="Times New Roman" pitchFamily="18" charset="0"/>
                <a:cs typeface="Times New Roman" pitchFamily="18" charset="0"/>
              </a:rPr>
              <a:t>Srikanth</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Ramesh</a:t>
            </a:r>
            <a:r>
              <a:rPr lang="en-IN" sz="1800" dirty="0" smtClean="0">
                <a:latin typeface="Times New Roman" pitchFamily="18" charset="0"/>
                <a:cs typeface="Times New Roman" pitchFamily="18" charset="0"/>
              </a:rPr>
              <a:t> E, </a:t>
            </a:r>
            <a:r>
              <a:rPr lang="en-IN" sz="1800" dirty="0" err="1" smtClean="0">
                <a:latin typeface="Times New Roman" pitchFamily="18" charset="0"/>
                <a:cs typeface="Times New Roman" pitchFamily="18" charset="0"/>
              </a:rPr>
              <a:t>Prabhu</a:t>
            </a:r>
            <a:r>
              <a:rPr lang="en-IN" sz="1800" dirty="0" smtClean="0">
                <a:latin typeface="Times New Roman" pitchFamily="18" charset="0"/>
                <a:cs typeface="Times New Roman" pitchFamily="18" charset="0"/>
              </a:rPr>
              <a:t> S. Android Application for Student Activity Register. International Journal of Research in Engineering and Advanced Technology. 2014 Apr-May; 2(2):1–3. </a:t>
            </a:r>
          </a:p>
          <a:p>
            <a:pPr algn="just">
              <a:lnSpc>
                <a:spcPct val="160000"/>
              </a:lnSpc>
            </a:pPr>
            <a:r>
              <a:rPr lang="en-IN" sz="1800" dirty="0" smtClean="0">
                <a:latin typeface="Times New Roman" pitchFamily="18" charset="0"/>
                <a:cs typeface="Times New Roman" pitchFamily="18" charset="0"/>
              </a:rPr>
              <a:t>5. Joshi R, </a:t>
            </a:r>
            <a:r>
              <a:rPr lang="en-IN" sz="1800" dirty="0" err="1" smtClean="0">
                <a:latin typeface="Times New Roman" pitchFamily="18" charset="0"/>
                <a:cs typeface="Times New Roman" pitchFamily="18" charset="0"/>
              </a:rPr>
              <a:t>Shete</a:t>
            </a:r>
            <a:r>
              <a:rPr lang="en-IN" sz="1800" dirty="0" smtClean="0">
                <a:latin typeface="Times New Roman" pitchFamily="18" charset="0"/>
                <a:cs typeface="Times New Roman" pitchFamily="18" charset="0"/>
              </a:rPr>
              <a:t> VV, </a:t>
            </a:r>
            <a:r>
              <a:rPr lang="en-IN" sz="1800" dirty="0" err="1" smtClean="0">
                <a:latin typeface="Times New Roman" pitchFamily="18" charset="0"/>
                <a:cs typeface="Times New Roman" pitchFamily="18" charset="0"/>
              </a:rPr>
              <a:t>Somani</a:t>
            </a:r>
            <a:r>
              <a:rPr lang="en-IN" sz="1800" dirty="0" smtClean="0">
                <a:latin typeface="Times New Roman" pitchFamily="18" charset="0"/>
                <a:cs typeface="Times New Roman" pitchFamily="18" charset="0"/>
              </a:rPr>
              <a:t> SB. Android Based Smart Learning and Attendance Management System. International Journal of Advanced Research in Computer and Communication Engineering. 2015 Jun; 4(6):256–60.</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Sospeter</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Kaijage</a:t>
            </a:r>
            <a:r>
              <a:rPr lang="en-IN" sz="1600" dirty="0" smtClean="0">
                <a:latin typeface="Times New Roman" pitchFamily="18" charset="0"/>
                <a:cs typeface="Times New Roman" pitchFamily="18" charset="0"/>
              </a:rPr>
              <a:t> S. Requirement Analysis and Design of RFID and Mobile Application based Attendance Management System: A Case Study of Ordinary Level Schools. Communications on Applied Electronics (CAE). 2015 Aug; 2(6):17–22. </a:t>
            </a:r>
          </a:p>
          <a:p>
            <a:pPr algn="just">
              <a:lnSpc>
                <a:spcPct val="170000"/>
              </a:lnSpc>
            </a:pP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Akhila</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Prathyusha</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PavanKumar</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Amrutha</a:t>
            </a:r>
            <a:r>
              <a:rPr lang="en-IN" sz="1600" dirty="0" smtClean="0">
                <a:latin typeface="Times New Roman" pitchFamily="18" charset="0"/>
                <a:cs typeface="Times New Roman" pitchFamily="18" charset="0"/>
              </a:rPr>
              <a:t> M. A Novel Approach of Mobile Based Student Attendance Tracking System Using Android Application. International Journal of Engineering Research and Technology (IJERT). 2013 Apr; 2(4):2139–43. </a:t>
            </a:r>
          </a:p>
          <a:p>
            <a:pPr algn="just">
              <a:lnSpc>
                <a:spcPct val="170000"/>
              </a:lnSpc>
            </a:pP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Mahat</a:t>
            </a:r>
            <a:r>
              <a:rPr lang="en-IN" sz="1600" dirty="0" smtClean="0">
                <a:latin typeface="Times New Roman" pitchFamily="18" charset="0"/>
                <a:cs typeface="Times New Roman" pitchFamily="18" charset="0"/>
              </a:rPr>
              <a:t> SS, </a:t>
            </a:r>
            <a:r>
              <a:rPr lang="en-IN" sz="1600" dirty="0" err="1" smtClean="0">
                <a:latin typeface="Times New Roman" pitchFamily="18" charset="0"/>
                <a:cs typeface="Times New Roman" pitchFamily="18" charset="0"/>
              </a:rPr>
              <a:t>Mundhe</a:t>
            </a:r>
            <a:r>
              <a:rPr lang="en-IN" sz="1600" dirty="0" smtClean="0">
                <a:latin typeface="Times New Roman" pitchFamily="18" charset="0"/>
                <a:cs typeface="Times New Roman" pitchFamily="18" charset="0"/>
              </a:rPr>
              <a:t> SD. Proposed Framework: College Attendance Management System with Mobile Phone Detector. International Journal of Research in IT and Management. 2015; 5(11):72–82. </a:t>
            </a:r>
          </a:p>
          <a:p>
            <a:pPr algn="just">
              <a:lnSpc>
                <a:spcPct val="170000"/>
              </a:lnSpc>
            </a:pPr>
            <a:r>
              <a:rPr lang="en-IN" sz="1600" dirty="0" smtClean="0">
                <a:latin typeface="Times New Roman" pitchFamily="18" charset="0"/>
                <a:cs typeface="Times New Roman" pitchFamily="18" charset="0"/>
              </a:rPr>
              <a:t>9. Patel UA, </a:t>
            </a:r>
            <a:r>
              <a:rPr lang="en-IN" sz="1600" dirty="0" err="1" smtClean="0">
                <a:latin typeface="Times New Roman" pitchFamily="18" charset="0"/>
                <a:cs typeface="Times New Roman" pitchFamily="18" charset="0"/>
              </a:rPr>
              <a:t>Swaminarayan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Priya</a:t>
            </a:r>
            <a:r>
              <a:rPr lang="en-IN" sz="1600" dirty="0" smtClean="0">
                <a:latin typeface="Times New Roman" pitchFamily="18" charset="0"/>
                <a:cs typeface="Times New Roman" pitchFamily="18" charset="0"/>
              </a:rPr>
              <a:t> R. Development of a Student Attendance Management System using RFID and Face Recognition: A Review. International Journal of Advance Research in Computer Science and Management Studies. 2014 Aug; 2(8):109–19. </a:t>
            </a:r>
          </a:p>
          <a:p>
            <a:pPr algn="just">
              <a:lnSpc>
                <a:spcPct val="170000"/>
              </a:lnSpc>
            </a:pP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Avinaash</a:t>
            </a:r>
            <a:r>
              <a:rPr lang="en-IN" sz="1600" dirty="0" smtClean="0">
                <a:latin typeface="Times New Roman" pitchFamily="18" charset="0"/>
                <a:cs typeface="Times New Roman" pitchFamily="18" charset="0"/>
              </a:rPr>
              <a:t> Ram SP, Albert Mayan J. Mobile Attendance Management and Employee Registration. ARPN Journal of Engineering and Applied Sciences. 2015 May; 10(8):3727–30.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1188</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Mobile based attendance management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2021-10-11T09:32:31Z</dcterms:modified>
</cp:coreProperties>
</file>