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Water Purifier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goal of the COOL Water Purification Project is to make potable water using two sources of energy. For everyday use, the mechanism uses wind as a renewable energy source. Additionally, a human powered prototype was constructed and tested for the 2007 ASME Design Competition. Both cases convert mechanical power to electric power through the use of a generator. Electric current is run to a heating element located in the contaminated water, transferring heat, causing it to boil. The evaporated water leaves behind 99.9% of contaminants in the boiler producing mostly uncontaminated </a:t>
            </a:r>
            <a:r>
              <a:rPr lang="en-IN" sz="2000" dirty="0" err="1" smtClean="0">
                <a:latin typeface="Times New Roman" pitchFamily="18" charset="0"/>
                <a:cs typeface="Times New Roman" pitchFamily="18" charset="0"/>
              </a:rPr>
              <a:t>vapor</a:t>
            </a:r>
            <a:r>
              <a:rPr lang="en-IN" sz="2000" dirty="0" smtClean="0">
                <a:latin typeface="Times New Roman" pitchFamily="18" charset="0"/>
                <a:cs typeface="Times New Roman" pitchFamily="18" charset="0"/>
              </a:rPr>
              <a:t>. The water </a:t>
            </a:r>
            <a:r>
              <a:rPr lang="en-IN" sz="2000" dirty="0" err="1" smtClean="0">
                <a:latin typeface="Times New Roman" pitchFamily="18" charset="0"/>
                <a:cs typeface="Times New Roman" pitchFamily="18" charset="0"/>
              </a:rPr>
              <a:t>vapor</a:t>
            </a:r>
            <a:r>
              <a:rPr lang="en-IN" sz="2000" dirty="0" smtClean="0">
                <a:latin typeface="Times New Roman" pitchFamily="18" charset="0"/>
                <a:cs typeface="Times New Roman" pitchFamily="18" charset="0"/>
              </a:rPr>
              <a:t> created then condenses through a concentric tube heat exchanger and the result is potable water. The system will efficiently transmit heat to the water and all components of the device will be cost efficient and require minimal maintenance.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water treatment processes include desalination plants, reverse osmosis water treatment plants, and household water purifiers.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many water filtration products in existence today. However, none of these products fully satisfy the needs of families in rural areas with a lack of clean drinking water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Three ideas for the stand included a square based stand that would be very similar to the stands that exist on the Loma roof, a triangular based stand with weights on all three corners, and a pole mounted to one of the </a:t>
            </a:r>
            <a:r>
              <a:rPr lang="en-IN" sz="2000" dirty="0" err="1" smtClean="0">
                <a:latin typeface="Times New Roman" pitchFamily="18" charset="0"/>
                <a:cs typeface="Times New Roman" pitchFamily="18" charset="0"/>
              </a:rPr>
              <a:t>preexisting</a:t>
            </a:r>
            <a:r>
              <a:rPr lang="en-IN" sz="2000" dirty="0" smtClean="0">
                <a:latin typeface="Times New Roman" pitchFamily="18" charset="0"/>
                <a:cs typeface="Times New Roman" pitchFamily="18" charset="0"/>
              </a:rPr>
              <a:t> structures on the roof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pole mounted to a </a:t>
            </a:r>
            <a:r>
              <a:rPr lang="en-IN" sz="2000" dirty="0" err="1" smtClean="0">
                <a:latin typeface="Times New Roman" pitchFamily="18" charset="0"/>
                <a:cs typeface="Times New Roman" pitchFamily="18" charset="0"/>
              </a:rPr>
              <a:t>preexisting</a:t>
            </a:r>
            <a:r>
              <a:rPr lang="en-IN" sz="2000" dirty="0" smtClean="0">
                <a:latin typeface="Times New Roman" pitchFamily="18" charset="0"/>
                <a:cs typeface="Times New Roman" pitchFamily="18" charset="0"/>
              </a:rPr>
              <a:t> structure would be very easy to construct and it would be strong enough to withstand the force requirements of the wind mill stand.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smaller household filters can usually only filter out certain strong smells and tastes, trivial problems for any family.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Desalination plants might become essential to the world’s potable water problem in the future because they allow us to take water from the ocean, extract the salt content, and produce potable water.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problems arise when considering heat transfer equations that deal with phase changes.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only problem with the wiring was it was not very flexible and it was very difficult to move through the stand when the windmill was raised.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will be competitive in the world market and most practical for non-industrial sized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project is to design and manufacture a small scale water purification system which requires minimal maintenance and is cost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spiral design saves space and still creates some flexibility for construction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the heat exchanger is to provide a tube long enough for the water </a:t>
            </a:r>
            <a:r>
              <a:rPr lang="en-IN" sz="2000" dirty="0" err="1" smtClean="0">
                <a:latin typeface="Times New Roman" pitchFamily="18" charset="0"/>
                <a:cs typeface="Times New Roman" pitchFamily="18" charset="0"/>
              </a:rPr>
              <a:t>vapor</a:t>
            </a:r>
            <a:r>
              <a:rPr lang="en-IN" sz="2000" dirty="0" smtClean="0">
                <a:latin typeface="Times New Roman" pitchFamily="18" charset="0"/>
                <a:cs typeface="Times New Roman" pitchFamily="18" charset="0"/>
              </a:rPr>
              <a:t> to give off the heat necessary to condense the </a:t>
            </a:r>
            <a:r>
              <a:rPr lang="en-IN" sz="2000" dirty="0" err="1" smtClean="0">
                <a:latin typeface="Times New Roman" pitchFamily="18" charset="0"/>
                <a:cs typeface="Times New Roman" pitchFamily="18" charset="0"/>
              </a:rPr>
              <a:t>vapor</a:t>
            </a:r>
            <a:r>
              <a:rPr lang="en-IN" sz="2000" dirty="0" smtClean="0">
                <a:latin typeface="Times New Roman" pitchFamily="18" charset="0"/>
                <a:cs typeface="Times New Roman" pitchFamily="18" charset="0"/>
              </a:rPr>
              <a:t> and turn it into a liquid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rate was found to be too high for the intended purpose of receiving minimal heat input over a long period of time.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temperatures along the heat exchanger, and water output flow rates can be collected and analyzed to quantify the overall performance of the COOL Water Purification Project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will be simple, cost efficient, and require minimal maintenance.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will efficiently transmit heat to the water and all components of the device will be cost efficient and require minimal maintenance.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project is to design and manufacture a small scale water purification system which requires minimal maintenance and is cost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data shows the windmill model is much more efficient (because a human would probably drink more water than they would produce) and much more productive.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Desalination by reverse osmosis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Bradshaw, John.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improvements have led to a dramatic reduction of both the capital and the operational costs.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Desalination Machine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Lachish, Uri.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Desalination can be defined as any process that removes salts from water. Desalination processes may be used in municipal, industrial, or commercial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How Electric Motors 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Marshall, Brian.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electric motor is a device converting electrical energy into mechanical energy (generally a torque). This conversion is usually obtained through the generation of a magnetic field by means of a current flowing into one or more coils.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Economic model application to analyze cost of desalination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Supercinski, Danielle.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MD also has the opportunity to enhance RO recovery, demonstrated experimentally on RO concentrate from groundwater.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2057400" y="1371600"/>
            <a:ext cx="62484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conclusion, the stand was able to fully telescope to the desired height of 16 ft and withstand the wind speeds that existed from July18th till July 26th. Although these wind speeds were the lowest that the windmill could possibly encounter, the windmill was designed to be able to withstand wind speeds of over 100 mph. The wiring within the stand has functioned properly and the necessary lengths of extra wire needed for the stand to telescope were correct. The only problem with the wiring was it was not very flexible and it was very difficult to move through the stand when the windmill was raised. One adverse effect of the testing was the components of the stand rusted within a day of being painted. This did not affect the function of the windmill but may in the future if the rust is not contained and neutralized.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Bradshaw, John. “Desalination by reverse osmosis.” Reverse Osmosis Still Needs Careful Treatment. March 13,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BRITA </a:t>
            </a:r>
            <a:r>
              <a:rPr lang="en-IN" sz="2000" dirty="0" smtClean="0">
                <a:latin typeface="Times New Roman" pitchFamily="18" charset="0"/>
                <a:cs typeface="Times New Roman" pitchFamily="18" charset="0"/>
              </a:rPr>
              <a:t>GmbH, “How does Brita keep the Cartridge safe from bacteria?“ Brita.net. 2007. March 13,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Chemistry.About.com</a:t>
            </a:r>
            <a:r>
              <a:rPr lang="en-IN" sz="2000" dirty="0" smtClean="0">
                <a:latin typeface="Times New Roman" pitchFamily="18" charset="0"/>
                <a:cs typeface="Times New Roman" pitchFamily="18" charset="0"/>
              </a:rPr>
              <a:t>. 2007. March 13,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Clean Water for People.” The Ministry of Foreign Affairs Japan. 2007. March 1st 2007.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Helmenstine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Ph.D</a:t>
            </a:r>
            <a:r>
              <a:rPr lang="en-IN" sz="2000" dirty="0" smtClean="0">
                <a:latin typeface="Times New Roman" pitchFamily="18" charset="0"/>
                <a:cs typeface="Times New Roman" pitchFamily="18" charset="0"/>
              </a:rPr>
              <a:t>, Anne Marie. “What is reverse Osmosis?...How does it work?”</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Advancedwaterfilters.com. “Tap Master ULTRA® Reverse Osmosis Water Filtration System.” Advancedwaterfilters.com. 2006. March 13,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Lachish, Uri. “Desalination Machine.” </a:t>
            </a:r>
            <a:r>
              <a:rPr lang="en-IN" sz="2000" dirty="0" err="1" smtClean="0">
                <a:latin typeface="Times New Roman" pitchFamily="18" charset="0"/>
                <a:cs typeface="Times New Roman" pitchFamily="18" charset="0"/>
              </a:rPr>
              <a:t>Guma</a:t>
            </a:r>
            <a:r>
              <a:rPr lang="en-IN" sz="2000" dirty="0" smtClean="0">
                <a:latin typeface="Times New Roman" pitchFamily="18" charset="0"/>
                <a:cs typeface="Times New Roman" pitchFamily="18" charset="0"/>
              </a:rPr>
              <a:t> Science. June 7, 2007. March 13,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Marshall</a:t>
            </a:r>
            <a:r>
              <a:rPr lang="en-IN" sz="2000" dirty="0" smtClean="0">
                <a:latin typeface="Times New Roman" pitchFamily="18" charset="0"/>
                <a:cs typeface="Times New Roman" pitchFamily="18" charset="0"/>
              </a:rPr>
              <a:t>, Brian. “How Electric Motors Work.” How Stuff Works. Feb. 22, 2007.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Supercinski</a:t>
            </a:r>
            <a:r>
              <a:rPr lang="en-IN" sz="2000" dirty="0" smtClean="0">
                <a:latin typeface="Times New Roman" pitchFamily="18" charset="0"/>
                <a:cs typeface="Times New Roman" pitchFamily="18" charset="0"/>
              </a:rPr>
              <a:t>, Danielle. “Economic model application to analyze cost of desalination.” Rio Grand Basin Initiative. 2006. March 13,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World Water Crisis.” Ethos Water. 2005. March 2nd 2007.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1145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Water Purifier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2021-10-09T08:41:55Z</dcterms:modified>
</cp:coreProperties>
</file>