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322" r:id="rId2"/>
    <p:sldId id="325" r:id="rId3"/>
    <p:sldId id="260" r:id="rId4"/>
    <p:sldId id="262" r:id="rId5"/>
    <p:sldId id="263" r:id="rId6"/>
    <p:sldId id="294" r:id="rId7"/>
    <p:sldId id="330" r:id="rId8"/>
    <p:sldId id="296" r:id="rId9"/>
    <p:sldId id="295" r:id="rId10"/>
    <p:sldId id="331" r:id="rId11"/>
    <p:sldId id="32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10/9/2021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10/9/2021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10/9/2021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Medical shop management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5334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purpose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Medical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Shop Management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 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automate the existing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manual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 by the help of computerized equipments 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full-fledged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computer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software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fulfilling their requirements, so that their valuable data/information can be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stored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for a longer period with easy accessing 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manipulation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the same.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required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software and hardware are easily available and easy to work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with.Medical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Shop Management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as described above, can lead to error free,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secure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reliable and fast management system. It can assist the user to concentrate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 their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other activities rather to concentrate on the record keeping. Thus it will help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organization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better utilization of resources. The organization can maintain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computerized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records without redundant entries. That means that one need not be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distracted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by information that is not relevant, while being able to reach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information.The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aim is to automate its existing manual system by the help of computerized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equipments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full-fledged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computer software, fulfilling their requirements, so that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their valuable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data/information can be stored for a longer period with easy accessing 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manipulation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the same. Basically the project describes how to manage for good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performance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better services for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Clients.</a:t>
            </a:r>
          </a:p>
          <a:p>
            <a:pPr algn="just"/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the existing system the exams are done only manually but in proposed system 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have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computerize the exams using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application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Lack of security of data.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 power.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Time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consuming.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Consumes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large volume of pare work.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Needs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manual calculations.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direct role for the higher officials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0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858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One more problem was that it was very difficult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find errors while entering the records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 analysis is a process of gathering and interpreting facts, diagnosing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problems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information about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Medical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Shop Management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 to recommend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improvements on the system.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a problem solving activity that requires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intensive communication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between the system users and system developers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designer now functions as a problem solver and tries to sort out the difficulties that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enterprise faces.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understand the problem domain and produce a model of the system, which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describes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operations that can be performed on the system.</a:t>
            </a: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228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aim of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to develop a system of improved facilities.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 can overcome all the limitations of the existing system. The system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provides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proper security and reduces the manual work.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Security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data.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Ensure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data accuracy’s.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control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higher officials.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Minimize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manual data entry.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Minimum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time needed for the various processing.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Greater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efficiency.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Better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service.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User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friendliness and interactive.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Minimum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time required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determines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length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time system used by the system 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process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transaction data.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test is conducted prior to implementation to determine how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long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takes to get a response to an inquiry, make a backup copy of a file, or send 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transmission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get 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response.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included the study of function, performance and constraints that may affect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ability to achieve an acceptable system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increase efficiency of managing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Medical Shop, Stocks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deals with monitoring the information and transactions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Sales.</a:t>
            </a:r>
          </a:p>
          <a:p>
            <a:pPr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system generates types of information that can be used for various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purposes.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94463" y="1447800"/>
            <a:ext cx="7380623" cy="48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Our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project is only a humble venture to satisfy the needs to manage their project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. Several user friendly coding have also adopted. This package shall prove to be a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powerful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package in satisfying all the requirements of the school. The objective of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software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planning is to provide a frame work that enables the manger to make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reasonable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estimates made within a limited time frame at the beginning of the software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project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and should be updated regularly as the project progresses.</a:t>
            </a:r>
          </a:p>
          <a:p>
            <a:pPr algn="just">
              <a:lnSpc>
                <a:spcPct val="170000"/>
              </a:lnSpc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Google for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problem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solving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www.javaworld.com/javaworld/jw-01-1998/jw-01Credentialreview.html</a:t>
            </a: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Database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Programming with JDBC and Java by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O'Reilly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Head First Java 2nd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Edition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www.jdbc-tutorial.com/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Java and Software Design Concepts by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Apress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://www.tutorialspoint.com/java/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www.javatpoint.com/java-tutorial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https://docs.oracle.com/javase/tutorial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http://www.wampserver.com/en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http://www.JSP.net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http://www.tutorialspoint.com/mysql/</a:t>
            </a: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httpd.apache.org/docs/2.0/misc/tutorials.html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1254</TotalTime>
  <Words>740</Words>
  <Application>Microsoft Office PowerPoint</Application>
  <PresentationFormat>On-screen Show (4:3)</PresentationFormat>
  <Paragraphs>66</Paragraphs>
  <Slides>11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Solstice</vt:lpstr>
      <vt:lpstr>Medical shop management</vt:lpstr>
      <vt:lpstr>Abstract</vt:lpstr>
      <vt:lpstr>Existing System</vt:lpstr>
      <vt:lpstr>Disadvantage of Existing System</vt:lpstr>
      <vt:lpstr>PROPOSED SYSTEM :</vt:lpstr>
      <vt:lpstr>ADVANTAGE</vt:lpstr>
      <vt:lpstr>Block Diagram</vt:lpstr>
      <vt:lpstr>SOFTWARE REQUIREMENTS:</vt:lpstr>
      <vt:lpstr>HARDWARE REQUIREMENTS:</vt:lpstr>
      <vt:lpstr>CONCLUTION</vt:lpstr>
      <vt:lpstr>REFERENCE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563</cp:revision>
  <dcterms:created xsi:type="dcterms:W3CDTF">2006-08-16T00:00:00Z</dcterms:created>
  <dcterms:modified xsi:type="dcterms:W3CDTF">2021-10-09T07:48:29Z</dcterms:modified>
</cp:coreProperties>
</file>