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Time table generation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81000"/>
            <a:ext cx="7498080" cy="52578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manual system of preparing time table in colleges is very time consuming and tedious task which usually ends up with various classes clashing either at identical room or with same teachers having more than one class at a time. Due to manual approach, proper use of resources is neither effective nor efficient. To overcome all these problems we propose to make an automated system with computer assisted timetable generator. The system will take various inputs like number of subjects, teachers, maximal lectures a teacher can conduct, priority of subject and topics to be covered in a week or a lecture, depending upon these inputs it will generate possible time tables for working days of the week, making optimal use of all resources in a way that will best suit the constraints. An appropriate timetable is then chosen from the optimal solutions generated. Timetable creation is a very arduous and time consuming task. To create timetable it takes lots of patience and man hours. Time table is created for various purposes like to organize lectures in school and colleges, to create timing charts for train and bus schedule and many more. To create timetable it requires lots of time and man power .In our paper we have tried to reduce these difficulties of generating timetable by Heuristic Algorithm.</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Timetable scheduling has been in human requirements since all thought of managing time effectively.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survey of existing approaches to dynamic scheduling can be found in .Because of the size of real problem, almost all effective solutions are heuristic in nature, and do not guarantee optimality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Creation of timetable thus reducing paper work and automating the generation process in an educational institution. The timetable generated can automatically viewed in </a:t>
            </a:r>
            <a:r>
              <a:rPr lang="en-IN" sz="2000" dirty="0" err="1" smtClean="0">
                <a:latin typeface="Times New Roman" pitchFamily="18" charset="0"/>
                <a:cs typeface="Times New Roman" pitchFamily="18" charset="0"/>
              </a:rPr>
              <a:t>pdf</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format.</a:t>
            </a:r>
          </a:p>
          <a:p>
            <a:pPr algn="just">
              <a:lnSpc>
                <a:spcPct val="150000"/>
              </a:lnSpc>
            </a:pPr>
            <a:r>
              <a:rPr lang="en-IN" sz="2000" dirty="0" smtClean="0">
                <a:latin typeface="Times New Roman" pitchFamily="18" charset="0"/>
                <a:cs typeface="Times New Roman" pitchFamily="18" charset="0"/>
              </a:rPr>
              <a:t>A great deal of time is devoted by the teaching personnel in generating and managing timetables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generating a timetable, the availability of teachers and other resources is considered by this timetable generation software.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class timetabling problem is a scheduling algorithm with great interest and implications in the fields of operational research and artificial intelligence.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problem was first studied by </a:t>
            </a:r>
            <a:r>
              <a:rPr lang="en-IN" sz="2000" dirty="0" err="1" smtClean="0">
                <a:latin typeface="Times New Roman" pitchFamily="18" charset="0"/>
                <a:cs typeface="Times New Roman" pitchFamily="18" charset="0"/>
              </a:rPr>
              <a:t>Gotlieb</a:t>
            </a:r>
            <a:r>
              <a:rPr lang="en-IN" sz="2000" dirty="0" smtClean="0">
                <a:latin typeface="Times New Roman" pitchFamily="18" charset="0"/>
                <a:cs typeface="Times New Roman" pitchFamily="18" charset="0"/>
              </a:rPr>
              <a:t>, who formulated a class-teacher timetabling problem by considering that each lecture contained one group of students and one teacher, such that the combination of teacher and students can be chosen freely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All these problems are solved using automatic timetable generation </a:t>
            </a:r>
            <a:r>
              <a:rPr lang="en-IN" sz="2000" dirty="0" smtClean="0">
                <a:latin typeface="Times New Roman" pitchFamily="18" charset="0"/>
                <a:cs typeface="Times New Roman" pitchFamily="18" charset="0"/>
              </a:rPr>
              <a:t>system.</a:t>
            </a:r>
          </a:p>
          <a:p>
            <a:pPr algn="just">
              <a:lnSpc>
                <a:spcPct val="150000"/>
              </a:lnSpc>
            </a:pPr>
            <a:r>
              <a:rPr lang="en-IN" sz="2000" dirty="0" smtClean="0">
                <a:latin typeface="Times New Roman" pitchFamily="18" charset="0"/>
                <a:cs typeface="Times New Roman" pitchFamily="18" charset="0"/>
              </a:rPr>
              <a:t>The time tabling problem can be </a:t>
            </a:r>
            <a:r>
              <a:rPr lang="en-IN" sz="2000" dirty="0" err="1" smtClean="0">
                <a:latin typeface="Times New Roman" pitchFamily="18" charset="0"/>
                <a:cs typeface="Times New Roman" pitchFamily="18" charset="0"/>
              </a:rPr>
              <a:t>modeled</a:t>
            </a:r>
            <a:r>
              <a:rPr lang="en-IN" sz="2000" dirty="0" smtClean="0">
                <a:latin typeface="Times New Roman" pitchFamily="18" charset="0"/>
                <a:cs typeface="Times New Roman" pitchFamily="18" charset="0"/>
              </a:rPr>
              <a:t> as a constraint satisfaction problem with many parameters and loose constraints.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To overcome all these problems we propose to make an automated system with computer assisted timetable generator.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purpose is to generate automatic timetable which contains all the staff and students time table. The purpose of generating a manual timetable is no clashes occur between the classes and staffs.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database is designed, built, and populated with data for a specific purpose. It is an intended group of users and some preconceived application which these users are </a:t>
            </a:r>
            <a:r>
              <a:rPr lang="en-IN" sz="2000" dirty="0" smtClean="0">
                <a:latin typeface="Times New Roman" pitchFamily="18" charset="0"/>
                <a:cs typeface="Times New Roman" pitchFamily="18" charset="0"/>
              </a:rPr>
              <a:t>interested</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DBMS is a general –purpose software system that facilitates the process of defining, constructing, manipulating, and sharing database among various users and applications.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 can be used by educational institutes or colleges to view their timetable in most efficient and easy manner.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constraints have to be </a:t>
            </a:r>
            <a:r>
              <a:rPr lang="en-IN" sz="2000" dirty="0" err="1" smtClean="0">
                <a:latin typeface="Times New Roman" pitchFamily="18" charset="0"/>
                <a:cs typeface="Times New Roman" pitchFamily="18" charset="0"/>
              </a:rPr>
              <a:t>modeled</a:t>
            </a:r>
            <a:r>
              <a:rPr lang="en-IN" sz="2000" dirty="0" smtClean="0">
                <a:latin typeface="Times New Roman" pitchFamily="18" charset="0"/>
                <a:cs typeface="Times New Roman" pitchFamily="18" charset="0"/>
              </a:rPr>
              <a:t> in a format that can be handled efficiently by the scheduling algorithm.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scheduling involves allowing for a number of pair wise restrictions on which tasks can be done simultaneously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algorithm incorporates a number of techniques, aimed to improve the efficiency of the search operation. It also, addresses the important hard constraint of clashes between the availability of teachers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fair to say that database play a critical role in almost all areas where computers are used, including business, electronic commerce, engineering, medicine, law, education, and library science.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Novel Approach For Automatic Timetable Generation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Mayuri Bagul1, Sunil Chaudhari2, Sunita Nagare3, Pushkar Patil4, K.S.Kumavt5,</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To overcome all these problems we propose to make an automated system with computer assisted timetable generator.</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university timetable scheduling using genetic algorithm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Bhaduri 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Manual scheduling of the timetables prone to many issues such as long time and effort, favoritism to one or more of the staff members, human errors, non-optimal solutions, conflict of interest.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automated time table generation using multiple context reasoning for university modules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DiptiShrinivasan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presents an evolutionary algorithm (EA) based approach to solving a heavily constrained university timetabling problem.</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TIME TABLE GENERATION SYSTEM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AnujaChowdhary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It can be used by educational institutes or colleges to view their timetable in most efficient and easy manner.</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981200" y="1524000"/>
            <a:ext cx="6324600" cy="46482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28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2286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intention of the algorithm to generate a time-table schedule automatically is satisfied. The algorithm incorporates a number of techniques, aimed to improve the efficiency of the search operation. It also, addresses the important hard constraint of clashes between the availability of teachers. The non-rigid soft constraints i.e. optimization objectives for the search operation are also effectively handled. Given the generality of the algorithm operation, it can further be adapted to more specific scenarios, e.g. University, examination scheduling and further be enhanced to create railway time tables. Thus, through the process of automation of the time-table problem, many an-hours of creating an effective timetable have been reduced eventually. The most interesting future direction in the development of the algorithm lies in its extension to constraint propagation. When there is a value assigned to a variable, such assignment can be propagated to unassigned variables to prohibit all values which come into conflict with the current assignments. The information about such prohibited values can be propagated as well.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Mayuri</a:t>
            </a:r>
            <a:r>
              <a:rPr lang="en-IN" sz="2000" dirty="0" smtClean="0">
                <a:latin typeface="Times New Roman" pitchFamily="18" charset="0"/>
                <a:cs typeface="Times New Roman" pitchFamily="18" charset="0"/>
              </a:rPr>
              <a:t> Bagul1, Sunil Chaudhari2, </a:t>
            </a:r>
            <a:r>
              <a:rPr lang="en-IN" sz="2000" dirty="0" err="1" smtClean="0">
                <a:latin typeface="Times New Roman" pitchFamily="18" charset="0"/>
                <a:cs typeface="Times New Roman" pitchFamily="18" charset="0"/>
              </a:rPr>
              <a:t>Sunita</a:t>
            </a:r>
            <a:r>
              <a:rPr lang="en-IN" sz="2000" dirty="0" smtClean="0">
                <a:latin typeface="Times New Roman" pitchFamily="18" charset="0"/>
                <a:cs typeface="Times New Roman" pitchFamily="18" charset="0"/>
              </a:rPr>
              <a:t> Nagare3, </a:t>
            </a:r>
            <a:r>
              <a:rPr lang="en-IN" sz="2000" dirty="0" err="1" smtClean="0">
                <a:latin typeface="Times New Roman" pitchFamily="18" charset="0"/>
                <a:cs typeface="Times New Roman" pitchFamily="18" charset="0"/>
              </a:rPr>
              <a:t>Pushkar</a:t>
            </a:r>
            <a:r>
              <a:rPr lang="en-IN" sz="2000" dirty="0" smtClean="0">
                <a:latin typeface="Times New Roman" pitchFamily="18" charset="0"/>
                <a:cs typeface="Times New Roman" pitchFamily="18" charset="0"/>
              </a:rPr>
              <a:t> Patil4, K.S.Kumavt5,”A Novel Approach For Automatic Timetable Generation”, at IJCA (International Journal of Computer Applications) (0975 – 8887) Volume 127 – No.10, October 2015. ∑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a:t>
            </a:r>
            <a:r>
              <a:rPr lang="en-IN" sz="2000" dirty="0" err="1" smtClean="0">
                <a:latin typeface="Times New Roman" pitchFamily="18" charset="0"/>
                <a:cs typeface="Times New Roman" pitchFamily="18" charset="0"/>
              </a:rPr>
              <a:t>Bhaduri</a:t>
            </a:r>
            <a:r>
              <a:rPr lang="en-IN" sz="2000" dirty="0" smtClean="0">
                <a:latin typeface="Times New Roman" pitchFamily="18" charset="0"/>
                <a:cs typeface="Times New Roman" pitchFamily="18" charset="0"/>
              </a:rPr>
              <a:t> a “university timetable scheduling using genetic algorithm”. Advances in Recent Technologies in Communication and Computing, 2009. </a:t>
            </a:r>
            <a:r>
              <a:rPr lang="en-IN" sz="2000" dirty="0" err="1" smtClean="0">
                <a:latin typeface="Times New Roman" pitchFamily="18" charset="0"/>
                <a:cs typeface="Times New Roman" pitchFamily="18" charset="0"/>
              </a:rPr>
              <a:t>ARTCom</a:t>
            </a:r>
            <a:r>
              <a:rPr lang="en-IN" sz="2000" dirty="0" smtClean="0">
                <a:latin typeface="Times New Roman" pitchFamily="18" charset="0"/>
                <a:cs typeface="Times New Roman" pitchFamily="18" charset="0"/>
              </a:rPr>
              <a:t> '09. International Conference ∑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a:t>
            </a:r>
            <a:r>
              <a:rPr lang="en-IN" sz="2000" dirty="0" err="1" smtClean="0">
                <a:latin typeface="Times New Roman" pitchFamily="18" charset="0"/>
                <a:cs typeface="Times New Roman" pitchFamily="18" charset="0"/>
              </a:rPr>
              <a:t>DiptiShrinivasan</a:t>
            </a:r>
            <a:r>
              <a:rPr lang="en-IN" sz="2000" dirty="0" smtClean="0">
                <a:latin typeface="Times New Roman" pitchFamily="18" charset="0"/>
                <a:cs typeface="Times New Roman" pitchFamily="18" charset="0"/>
              </a:rPr>
              <a:t> “automated time table generation using multiple context reasoning for university modules” Published in: evolutionary computation, 2002. </a:t>
            </a:r>
            <a:r>
              <a:rPr lang="en-IN" sz="2000" dirty="0" err="1" smtClean="0">
                <a:latin typeface="Times New Roman" pitchFamily="18" charset="0"/>
                <a:cs typeface="Times New Roman" pitchFamily="18" charset="0"/>
              </a:rPr>
              <a:t>cec</a:t>
            </a:r>
            <a:r>
              <a:rPr lang="en-IN" sz="2000" dirty="0" smtClean="0">
                <a:latin typeface="Times New Roman" pitchFamily="18" charset="0"/>
                <a:cs typeface="Times New Roman" pitchFamily="18" charset="0"/>
              </a:rPr>
              <a:t> '02. proceedings of the 2002 congress on (volume:2 ) </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[4] </a:t>
            </a:r>
            <a:r>
              <a:rPr lang="en-IN" sz="2000" dirty="0" err="1" smtClean="0">
                <a:latin typeface="Times New Roman" pitchFamily="18" charset="0"/>
                <a:cs typeface="Times New Roman" pitchFamily="18" charset="0"/>
              </a:rPr>
              <a:t>AnujaChowdhary</a:t>
            </a:r>
            <a:r>
              <a:rPr lang="en-IN" sz="2000" dirty="0" smtClean="0">
                <a:latin typeface="Times New Roman" pitchFamily="18" charset="0"/>
                <a:cs typeface="Times New Roman" pitchFamily="18" charset="0"/>
              </a:rPr>
              <a:t> “TIME TABLE GENERATION SYSTEM” .Vol.3 Issue.2, February- 2014, pg. 410414 ∑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a:t>
            </a:r>
            <a:r>
              <a:rPr lang="en-IN" sz="2000" dirty="0" err="1" smtClean="0">
                <a:latin typeface="Times New Roman" pitchFamily="18" charset="0"/>
                <a:cs typeface="Times New Roman" pitchFamily="18" charset="0"/>
              </a:rPr>
              <a:t>Anirudha</a:t>
            </a:r>
            <a:r>
              <a:rPr lang="en-IN" sz="2000" dirty="0" smtClean="0">
                <a:latin typeface="Times New Roman" pitchFamily="18" charset="0"/>
                <a:cs typeface="Times New Roman" pitchFamily="18" charset="0"/>
              </a:rPr>
              <a:t> Nanda “An Algorithm to Automatically Generate Schedule for School Lectures Using a Heuristic </a:t>
            </a:r>
            <a:r>
              <a:rPr lang="en-IN" sz="2000" dirty="0" err="1" smtClean="0">
                <a:latin typeface="Times New Roman" pitchFamily="18" charset="0"/>
                <a:cs typeface="Times New Roman" pitchFamily="18" charset="0"/>
              </a:rPr>
              <a:t>Approach”.International</a:t>
            </a:r>
            <a:r>
              <a:rPr lang="en-IN" sz="2000" dirty="0" smtClean="0">
                <a:latin typeface="Times New Roman" pitchFamily="18" charset="0"/>
                <a:cs typeface="Times New Roman" pitchFamily="18" charset="0"/>
              </a:rPr>
              <a:t> Journal of Machine Learning and Computing, Vol. 2, No. 4, August 2012. ∑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6] A. </a:t>
            </a:r>
            <a:r>
              <a:rPr lang="en-IN" sz="2000" dirty="0" err="1" smtClean="0">
                <a:latin typeface="Times New Roman" pitchFamily="18" charset="0"/>
                <a:cs typeface="Times New Roman" pitchFamily="18" charset="0"/>
              </a:rPr>
              <a:t>Elkhyari</a:t>
            </a:r>
            <a:r>
              <a:rPr lang="en-IN" sz="2000" dirty="0" smtClean="0">
                <a:latin typeface="Times New Roman" pitchFamily="18" charset="0"/>
                <a:cs typeface="Times New Roman" pitchFamily="18" charset="0"/>
              </a:rPr>
              <a:t>, C. </a:t>
            </a:r>
            <a:r>
              <a:rPr lang="en-IN" sz="2000" dirty="0" err="1" smtClean="0">
                <a:latin typeface="Times New Roman" pitchFamily="18" charset="0"/>
                <a:cs typeface="Times New Roman" pitchFamily="18" charset="0"/>
              </a:rPr>
              <a:t>Gu´eret</a:t>
            </a:r>
            <a:r>
              <a:rPr lang="en-IN" sz="2000" dirty="0" smtClean="0">
                <a:latin typeface="Times New Roman" pitchFamily="18" charset="0"/>
                <a:cs typeface="Times New Roman" pitchFamily="18" charset="0"/>
              </a:rPr>
              <a:t>, and N. </a:t>
            </a:r>
            <a:r>
              <a:rPr lang="en-IN" sz="2000" dirty="0" err="1" smtClean="0">
                <a:latin typeface="Times New Roman" pitchFamily="18" charset="0"/>
                <a:cs typeface="Times New Roman" pitchFamily="18" charset="0"/>
              </a:rPr>
              <a:t>Jussien</a:t>
            </a:r>
            <a:r>
              <a:rPr lang="en-IN" sz="2000" dirty="0" smtClean="0">
                <a:latin typeface="Times New Roman" pitchFamily="18" charset="0"/>
                <a:cs typeface="Times New Roman" pitchFamily="18" charset="0"/>
              </a:rPr>
              <a:t>, “Solving dynamic timetabling problems as dynamic resource constrained project scheduling problems using new constraint programming tools. In Edmund Burke and Patrick De </a:t>
            </a:r>
            <a:r>
              <a:rPr lang="en-IN" sz="2000" dirty="0" err="1" smtClean="0">
                <a:latin typeface="Times New Roman" pitchFamily="18" charset="0"/>
                <a:cs typeface="Times New Roman" pitchFamily="18" charset="0"/>
              </a:rPr>
              <a:t>Causmaecker</a:t>
            </a:r>
            <a:r>
              <a:rPr lang="en-IN" sz="2000" dirty="0" smtClean="0">
                <a:latin typeface="Times New Roman" pitchFamily="18" charset="0"/>
                <a:cs typeface="Times New Roman" pitchFamily="18" charset="0"/>
              </a:rPr>
              <a:t>, editors, Practice And Theory of Automated Timetabling, Selected Revised Papers,” pp. 39–59. Springer- </a:t>
            </a:r>
            <a:r>
              <a:rPr lang="en-IN" sz="2000" dirty="0" err="1" smtClean="0">
                <a:latin typeface="Times New Roman" pitchFamily="18" charset="0"/>
                <a:cs typeface="Times New Roman" pitchFamily="18" charset="0"/>
              </a:rPr>
              <a:t>Verlag</a:t>
            </a:r>
            <a:r>
              <a:rPr lang="en-IN" sz="2000" dirty="0" smtClean="0">
                <a:latin typeface="Times New Roman" pitchFamily="18" charset="0"/>
                <a:cs typeface="Times New Roman" pitchFamily="18" charset="0"/>
              </a:rPr>
              <a:t> LNCS 2740, 2003. </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1257</TotalTime>
  <Words>1298</Words>
  <Application>Microsoft Office PowerPoint</Application>
  <PresentationFormat>On-screen Show (4:3)</PresentationFormat>
  <Paragraphs>66</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Time table generation</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2021-10-08T14:22:37Z</dcterms:modified>
</cp:coreProperties>
</file>