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share trading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project is a website in which the clients can view the future market status of the shares and also they can view the track records of various companies’ shares. According to the market status the share values are updated frequently. After login into the system they can view and access the details of the shares. In this system we are getting the information about the future shares. Share market is a huge one and it determines the economy of a country. Our project brings you insights and tips, direct from Bombay Stock Exchange (BSE) and National Stock Exchange (NSE). We provide weekly, yearly and daily reports and charts.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project is quick and provides a compact way to keep the overall currency market. Updates are published directly by our team, up to 5 times in an hour. So you can take advantage of our project to perform buy and sell side action by getting e-mail alerts. Our project will allow you to act quickly on the market impact of news and other events. We will send E-mail alerts and mobile alerts to the customer by predicting the future share prices approximately. Client will receive the user details and perform bank transactions. At end of the day, administrator will update the closing share rates to the database. Similarly at day’s open the client will update the opening share rates. We also keep the track records of buy and sell done by the client. This system will facilitate the customers to see their trade with current price and also to know their future share prices.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the billing alone is maintained in Offline. In the existing system the online trading maintains the offline process. </a:t>
            </a:r>
          </a:p>
          <a:p>
            <a:pPr algn="just">
              <a:lnSpc>
                <a:spcPct val="150000"/>
              </a:lnSpc>
            </a:pPr>
            <a:r>
              <a:rPr lang="en-IN" sz="2000" dirty="0" smtClean="0">
                <a:latin typeface="Times New Roman" pitchFamily="18" charset="0"/>
                <a:cs typeface="Times New Roman" pitchFamily="18" charset="0"/>
              </a:rPr>
              <a:t>There is always an existing system, regardless of whether it currently uses a computer. </a:t>
            </a:r>
          </a:p>
          <a:p>
            <a:pPr algn="just">
              <a:lnSpc>
                <a:spcPct val="150000"/>
              </a:lnSpc>
            </a:pPr>
            <a:r>
              <a:rPr lang="en-IN" sz="2000" dirty="0" smtClean="0">
                <a:latin typeface="Times New Roman" pitchFamily="18" charset="0"/>
                <a:cs typeface="Times New Roman" pitchFamily="18" charset="0"/>
              </a:rPr>
              <a:t>It was a very hard task in this phase to analyze problems. Despite the success of purchasing through offline shopping stores, there are still some disadvantages that most people complain about problem, Rate problems etc., so the manpower usage also high for response of each customer. Lot of customer queries is handled every day. </a:t>
            </a:r>
          </a:p>
          <a:p>
            <a:pPr algn="just">
              <a:lnSpc>
                <a:spcPct val="150000"/>
              </a:lnSpc>
            </a:pPr>
            <a:r>
              <a:rPr lang="en-IN" sz="2000" dirty="0" smtClean="0">
                <a:latin typeface="Times New Roman" pitchFamily="18" charset="0"/>
                <a:cs typeface="Times New Roman" pitchFamily="18" charset="0"/>
              </a:rPr>
              <a:t>The study of the existing system revealed that the system has several drawbacks.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phase uses the requirements specified in the previous phase and translates them into design which will solve the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Stock exchanges may also provide for facilities the issue and redemption of such securities and instruments and capital events including the payment of income and dividends citation needed.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Securities traded on a stock exchange include stock issued by listed companies, unit trusts, derivatives, pooled investment products and bonds.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are confirmed to practical problem of controlling various activities of people outside their own data processing departments.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online shopping system project is a good think for shopping. It can be used in online shopping of Mobile, Laptops and Wears.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use anywhere any time and location doesn't matter.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shopping system is the best way to manage shopping system. It saves our time and money.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drawbacks, which are faced during existing system, can be eradicated by using the proposed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the existing system is to provide a user-friendly interface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Online stock market games are simple, easy-to-use programs that imitate the real-life workings of the equities markets.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3810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To provide information in minimum time and also with minimum effort.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avoid human committed errors and misclassification as far as possible.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offer better services in comparison with the services offered by the present system.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ensure the avoidance of the duplication of the various process.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build up a fully multi user online system.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design the project with the flexibility so that it can be changed in future and thus making an extension of the expected life of the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make the system easily maintainable so that the workers and users of the system can handle the system satisfactorily with easy and convenience.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600200"/>
            <a:ext cx="7010400" cy="4419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New </a:t>
            </a:r>
            <a:r>
              <a:rPr lang="en-IN" sz="2000" dirty="0" smtClean="0">
                <a:latin typeface="Times New Roman" pitchFamily="18" charset="0"/>
                <a:cs typeface="Times New Roman" pitchFamily="18" charset="0"/>
              </a:rPr>
              <a:t>system usually provided for a smooth transition from the old system to the new system and help users cope with normal start up problems. Thus the implementation phase delivers the “Online Trading System” into operation. Final testing is performed in this phase. I install my software into my computer, load database. The delivers of the implementation phase is the operational system that will enter the operation and support stage of the life cycle. The computing world has a lot to gain from Database Management System. This developed Database Management System will be a solution for Products Inventory Management System. The limitation of this software may be treated, as there is no high secured. In future the overall process of this software will be secured. Though this software is faced one limitation but it is still very smart and efficient enough for the user and also it is easily maintainable. It reduced the excess cost and time and save the data in a standard form. It works efficiently with large number of records.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r>
              <a:rPr lang="en-IN" sz="2000" dirty="0" smtClean="0">
                <a:latin typeface="Times New Roman" pitchFamily="18" charset="0"/>
                <a:cs typeface="Times New Roman" pitchFamily="18" charset="0"/>
              </a:rPr>
              <a:t>[1]. https://www.w3schools.com/php </a:t>
            </a:r>
            <a:endParaRPr lang="en-IN" sz="2000" dirty="0" smtClean="0">
              <a:latin typeface="Times New Roman" pitchFamily="18" charset="0"/>
              <a:cs typeface="Times New Roman" pitchFamily="18" charset="0"/>
            </a:endParaRPr>
          </a:p>
          <a:p>
            <a:pPr algn="just">
              <a:lnSpc>
                <a:spcPct val="160000"/>
              </a:lnSpc>
              <a:buNone/>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https://www.sourcecodester.com/php </a:t>
            </a:r>
            <a:endParaRPr lang="en-IN" sz="2000" dirty="0" smtClean="0">
              <a:latin typeface="Times New Roman" pitchFamily="18" charset="0"/>
              <a:cs typeface="Times New Roman" pitchFamily="18" charset="0"/>
            </a:endParaRPr>
          </a:p>
          <a:p>
            <a:pPr algn="just">
              <a:lnSpc>
                <a:spcPct val="160000"/>
              </a:lnSpc>
              <a:buNone/>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https://stackoverflow.com/questions/tagged/php </a:t>
            </a:r>
            <a:endParaRPr lang="en-IN" sz="2000" dirty="0" smtClean="0">
              <a:latin typeface="Times New Roman" pitchFamily="18" charset="0"/>
              <a:cs typeface="Times New Roman" pitchFamily="18" charset="0"/>
            </a:endParaRPr>
          </a:p>
          <a:p>
            <a:pPr algn="just">
              <a:lnSpc>
                <a:spcPct val="160000"/>
              </a:lnSpc>
              <a:buNone/>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https://www.formget.com/login-form-in-php/ </a:t>
            </a:r>
            <a:endParaRPr lang="en-IN" sz="2000" dirty="0" smtClean="0">
              <a:latin typeface="Times New Roman" pitchFamily="18" charset="0"/>
              <a:cs typeface="Times New Roman" pitchFamily="18" charset="0"/>
            </a:endParaRPr>
          </a:p>
          <a:p>
            <a:pPr algn="just">
              <a:lnSpc>
                <a:spcPct val="160000"/>
              </a:lnSpc>
              <a:buNone/>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https://codepen.io/dudleystorey/pen/PZyMd</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978</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share trading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2021-10-08T08:25:08Z</dcterms:modified>
</cp:coreProperties>
</file>