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Library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6019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advancement of technology, it is imperative to exalt all the systems into a user-friendly manner. The Library Management system (LMS) acts as a tool to transform traditional libraries into digital libraries. In traditional libraries, the students/user has to search for books which are hassle process and there is no proper maintenance of database about issues/fines. The overall progress of work is slow and it is impossible to generate a fast report. The librarians have to work allotted for arranging, sorting books in the book sells. At the same time, they have to check and monitor the lend/borrow book details with its fine. It is a tedious process to work simultaneously in different sectors. LMS will assist the librarians to work easily. The LMS supports the librarians to encounter all the issues concurrently. The users need not stand in a queue for a long period to return/borrow a book from the library.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single PC contains all the data’s in it. The librarians have to assess the system and provide an entry in it. Through LMS the librarian can find the book in the bookshelves. The LMS is designed with the basic features such as librarian can add/view/update/delete books and students' details in it. Once he/she ingress into the system they can modify any data’s in the database. The complete model is developed in Dot net technology, the C# language is used to build the front end application whereas the SQL server is exploiting as database. The authorized person can only access the LMS system, they have to log in with their user id and password. As aforementioned that the LMS is designed in a user-friendly manner, so the admin can smoothly activate the system without expert advice. Every data is storing and retrieving from the SQL database so it is highly secure. Thus our system contributes its new approach towards the digital library setup.</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the users can illegally change the date of the entry because the entry will be in a notebook which can be overwritten.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instruction may load, retrieve or modify the existing database. It is better to assign a DBMS as a centralized one which helps multiple users to access the database in a controlled manner at a different location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scheme of DBMS, the system can assign a view mode for each user like some people can see only some data and authorized one can see all the data existing in the database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overcomes the drawbacks of the existing methods. The system is highly secure and provides an effective result to the users.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disadvantages are surmounted by the LMS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more additional features such as librarian can maintain library records, student’s history of penalties and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always tracks the count of the book in the library and issued book details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Admin can add students/Book details, issues the book, return the book, view/update the book, and view/update the student details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paper where he highlighted the disadvantage of the traditional library management systems. He provided a solution for the disadvantage by utilizing struts and hibernate framework in MVC architecture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developing process of Library Management System including software requirement specification (SRS) and comparison between existing and proposed system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the inconveniences as mentioned in the existing system, an Online Library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Individually each member will have his account through which he can access the information he needs. </a:t>
            </a:r>
          </a:p>
          <a:p>
            <a:pPr algn="just">
              <a:lnSpc>
                <a:spcPct val="150000"/>
              </a:lnSpc>
            </a:pPr>
            <a:r>
              <a:rPr lang="en-IN" sz="2000" dirty="0" smtClean="0">
                <a:latin typeface="Times New Roman" pitchFamily="18" charset="0"/>
                <a:cs typeface="Times New Roman" pitchFamily="18" charset="0"/>
              </a:rPr>
              <a:t>Book </a:t>
            </a:r>
            <a:r>
              <a:rPr lang="en-IN" sz="2000" dirty="0" smtClean="0">
                <a:latin typeface="Times New Roman" pitchFamily="18" charset="0"/>
                <a:cs typeface="Times New Roman" pitchFamily="18" charset="0"/>
              </a:rPr>
              <a:t>details like authors, number of copies totally maintained by library, present available number of books, reference books, non-reference books etc. all this information can be made handy.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library is a place where a huge collection of books and resources are available which can be accessible by the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Improvisation </a:t>
            </a:r>
            <a:r>
              <a:rPr lang="en-IN" sz="2000" dirty="0" smtClean="0">
                <a:latin typeface="Times New Roman" pitchFamily="18" charset="0"/>
                <a:cs typeface="Times New Roman" pitchFamily="18" charset="0"/>
              </a:rPr>
              <a:t>in technology causes the demand for developing a way to enhance the traditional library set up to digital one. Numerous tedious processes reduce the efficiency of the library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system will support the librarians to work very fast and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LMS reduces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work and makes the system efficient. In future work, we planned to enhance the LMS by integrating the LMS with Local area Network (LAN) which increases the efficiency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Each data are retrieved from the database. if he/she access any user details then it shows username, id, book details, and penalty details.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Research on Library Management System for CDs Attached to Books Based on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HonghaiKan,Zhimin Yang, Yue Wang, Nana Qi,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redesign the management system for CDs attached to books based on Cloud Computing.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Study on How to Construct the Prediction Model of Library Lending of University Library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Bao Sun, JiangweiFeng and Ling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change of library lending depends on the change of the number of readers and on the change of the books that a library possesses.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08345"/>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Research and Design on Library Management System Based on Struts and Hibernate Framework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Erxiang Chen,Minghui Liu,</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is a </a:t>
                      </a:r>
                      <a:r>
                        <a:rPr lang="en-US" sz="2000" dirty="0" err="1">
                          <a:latin typeface="Times New Roman"/>
                          <a:ea typeface="Calibri"/>
                          <a:cs typeface="Latha"/>
                        </a:rPr>
                        <a:t>mutil</a:t>
                      </a:r>
                      <a:r>
                        <a:rPr lang="en-US" sz="2000" dirty="0">
                          <a:latin typeface="Times New Roman"/>
                          <a:ea typeface="Calibri"/>
                          <a:cs typeface="Latha"/>
                        </a:rPr>
                        <a:t>-tier </a:t>
                      </a:r>
                      <a:r>
                        <a:rPr lang="en-US" sz="2000" dirty="0" err="1">
                          <a:latin typeface="Times New Roman"/>
                          <a:ea typeface="Calibri"/>
                          <a:cs typeface="Latha"/>
                        </a:rPr>
                        <a:t>systemincluding</a:t>
                      </a:r>
                      <a:r>
                        <a:rPr lang="en-US" sz="2000" dirty="0">
                          <a:latin typeface="Times New Roman"/>
                          <a:ea typeface="Calibri"/>
                          <a:cs typeface="Latha"/>
                        </a:rPr>
                        <a:t> presentation layer, business layer, </a:t>
                      </a:r>
                      <a:r>
                        <a:rPr lang="en-US" sz="2000" dirty="0" err="1">
                          <a:latin typeface="Times New Roman"/>
                          <a:ea typeface="Calibri"/>
                          <a:cs typeface="Latha"/>
                        </a:rPr>
                        <a:t>datapersistence</a:t>
                      </a:r>
                      <a:r>
                        <a:rPr lang="en-US" sz="2000" dirty="0">
                          <a:latin typeface="Times New Roman"/>
                          <a:ea typeface="Calibri"/>
                          <a:cs typeface="Latha"/>
                        </a:rPr>
                        <a:t> layer and database layer, which can </a:t>
                      </a:r>
                      <a:r>
                        <a:rPr lang="en-US" sz="2000" dirty="0" err="1">
                          <a:latin typeface="Times New Roman"/>
                          <a:ea typeface="Calibri"/>
                          <a:cs typeface="Latha"/>
                        </a:rPr>
                        <a:t>separatecodes</a:t>
                      </a:r>
                      <a:r>
                        <a:rPr lang="en-US" sz="2000" dirty="0">
                          <a:latin typeface="Times New Roman"/>
                          <a:ea typeface="Calibri"/>
                          <a:cs typeface="Latha"/>
                        </a:rPr>
                        <a:t>, and improve maintainability and reuse of </a:t>
                      </a:r>
                      <a:r>
                        <a:rPr lang="en-US" sz="2000" dirty="0" err="1">
                          <a:latin typeface="Times New Roman"/>
                          <a:ea typeface="Calibri"/>
                          <a:cs typeface="Latha"/>
                        </a:rPr>
                        <a:t>thesystem</a:t>
                      </a:r>
                      <a:r>
                        <a:rPr lang="en-US" sz="2000" dirty="0">
                          <a:latin typeface="Times New Roman"/>
                          <a:ea typeface="Calibri"/>
                          <a:cs typeface="Latha"/>
                        </a:rPr>
                        <a:t>.</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Unified Modeling Language-Based Design and Application for a Library Management Information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JianhuZheng, YunqingFeng, Yun Zhao,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design process indicates that as a modeling language of software engineering, UML has a very good application prospect.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76400" y="1219200"/>
            <a:ext cx="6858000" cy="5105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hindrance and issues of the traditional library are identified and promote it to easy access for the libraries. In the Library Management system, the librarian can add/update/remove the student and book details into the database. The students have a Unique ID for accessing any book from the library. Through the ID, the librarian can check the user details, fine payment, and book details. The LMS reduces </a:t>
            </a:r>
            <a:r>
              <a:rPr lang="en-IN" dirty="0" err="1" smtClean="0">
                <a:latin typeface="Times New Roman" pitchFamily="18" charset="0"/>
                <a:cs typeface="Times New Roman" pitchFamily="18" charset="0"/>
              </a:rPr>
              <a:t>labor</a:t>
            </a:r>
            <a:r>
              <a:rPr lang="en-IN" dirty="0" smtClean="0">
                <a:latin typeface="Times New Roman" pitchFamily="18" charset="0"/>
                <a:cs typeface="Times New Roman" pitchFamily="18" charset="0"/>
              </a:rPr>
              <a:t> work and makes the system efficient. In future work, we planned to enhance the LMS by integrating the LMS with Local area Network (LAN) which increases the efficiency of the system.</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err="1" smtClean="0">
                <a:latin typeface="Times New Roman" pitchFamily="18" charset="0"/>
                <a:cs typeface="Times New Roman" pitchFamily="18" charset="0"/>
              </a:rPr>
              <a:t>HonghaiKan,Zhimin</a:t>
            </a:r>
            <a:r>
              <a:rPr lang="en-IN" sz="1600" dirty="0" smtClean="0">
                <a:latin typeface="Times New Roman" pitchFamily="18" charset="0"/>
                <a:cs typeface="Times New Roman" pitchFamily="18" charset="0"/>
              </a:rPr>
              <a:t> Yang, </a:t>
            </a:r>
            <a:r>
              <a:rPr lang="en-IN" sz="1600" dirty="0" err="1" smtClean="0">
                <a:latin typeface="Times New Roman" pitchFamily="18" charset="0"/>
                <a:cs typeface="Times New Roman" pitchFamily="18" charset="0"/>
              </a:rPr>
              <a:t>Yue</a:t>
            </a:r>
            <a:r>
              <a:rPr lang="en-IN" sz="1600" dirty="0" smtClean="0">
                <a:latin typeface="Times New Roman" pitchFamily="18" charset="0"/>
                <a:cs typeface="Times New Roman" pitchFamily="18" charset="0"/>
              </a:rPr>
              <a:t> Wang, Nana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“Research on Library Management System for CDs Attached to Books Based on Cloud Computing”, in Proceedings of the 14th International Conference on Computer Supported Cooperative Work in Design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a:t>
            </a:r>
            <a:r>
              <a:rPr lang="en-IN" sz="1600" dirty="0" err="1" smtClean="0">
                <a:latin typeface="Times New Roman" pitchFamily="18" charset="0"/>
                <a:cs typeface="Times New Roman" pitchFamily="18" charset="0"/>
              </a:rPr>
              <a:t>Bao</a:t>
            </a:r>
            <a:r>
              <a:rPr lang="en-IN" sz="1600" dirty="0" smtClean="0">
                <a:latin typeface="Times New Roman" pitchFamily="18" charset="0"/>
                <a:cs typeface="Times New Roman" pitchFamily="18" charset="0"/>
              </a:rPr>
              <a:t> Sun, </a:t>
            </a:r>
            <a:r>
              <a:rPr lang="en-IN" sz="1600" dirty="0" err="1" smtClean="0">
                <a:latin typeface="Times New Roman" pitchFamily="18" charset="0"/>
                <a:cs typeface="Times New Roman" pitchFamily="18" charset="0"/>
              </a:rPr>
              <a:t>JiangweiFeng</a:t>
            </a:r>
            <a:r>
              <a:rPr lang="en-IN" sz="1600" dirty="0" smtClean="0">
                <a:latin typeface="Times New Roman" pitchFamily="18" charset="0"/>
                <a:cs typeface="Times New Roman" pitchFamily="18" charset="0"/>
              </a:rPr>
              <a:t> and Ling Liu, “A Study on How to Construct the Prediction Model of Library Lending of University Library”, International Conference on Information Science and Technology March 26-28, 2011 Nanjing, Jiangsu, China.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a:t>
            </a:r>
            <a:r>
              <a:rPr lang="en-IN" sz="1600" dirty="0" err="1" smtClean="0">
                <a:latin typeface="Times New Roman" pitchFamily="18" charset="0"/>
                <a:cs typeface="Times New Roman" pitchFamily="18" charset="0"/>
              </a:rPr>
              <a:t>Erxiang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Chen,Minghui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Liu,“Research</a:t>
            </a:r>
            <a:r>
              <a:rPr lang="en-IN" sz="1600" dirty="0" smtClean="0">
                <a:latin typeface="Times New Roman" pitchFamily="18" charset="0"/>
                <a:cs typeface="Times New Roman" pitchFamily="18" charset="0"/>
              </a:rPr>
              <a:t> and Design on Library Management System Based on Struts and Hibernate Framework”, WASE International Conference on Information Engineering2009.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err="1" smtClean="0">
                <a:latin typeface="Times New Roman" pitchFamily="18" charset="0"/>
                <a:cs typeface="Times New Roman" pitchFamily="18" charset="0"/>
              </a:rPr>
              <a:t>JianhuZheng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YunqingFeng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Yun</a:t>
            </a:r>
            <a:r>
              <a:rPr lang="en-IN" sz="1600" dirty="0" smtClean="0">
                <a:latin typeface="Times New Roman" pitchFamily="18" charset="0"/>
                <a:cs typeface="Times New Roman" pitchFamily="18" charset="0"/>
              </a:rPr>
              <a:t> Zhao, “A Unified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Language-Based Design and Application for a Library Management Information System”, in cybernetics and information technologies.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5].Michael </a:t>
            </a:r>
            <a:r>
              <a:rPr lang="en-IN" sz="1600" dirty="0" err="1" smtClean="0">
                <a:latin typeface="Times New Roman" pitchFamily="18" charset="0"/>
                <a:cs typeface="Times New Roman" pitchFamily="18" charset="0"/>
              </a:rPr>
              <a:t>Hitchens</a:t>
            </a:r>
            <a:r>
              <a:rPr lang="en-IN" sz="1600" dirty="0" smtClean="0">
                <a:latin typeface="Times New Roman" pitchFamily="18" charset="0"/>
                <a:cs typeface="Times New Roman" pitchFamily="18" charset="0"/>
              </a:rPr>
              <a:t>, Andrew </a:t>
            </a:r>
            <a:r>
              <a:rPr lang="en-IN" sz="1600" dirty="0" err="1" smtClean="0">
                <a:latin typeface="Times New Roman" pitchFamily="18" charset="0"/>
                <a:cs typeface="Times New Roman" pitchFamily="18" charset="0"/>
              </a:rPr>
              <a:t>Firmage,“The</a:t>
            </a:r>
            <a:r>
              <a:rPr lang="en-IN" sz="1600" dirty="0" smtClean="0">
                <a:latin typeface="Times New Roman" pitchFamily="18" charset="0"/>
                <a:cs typeface="Times New Roman" pitchFamily="18" charset="0"/>
              </a:rPr>
              <a:t> Design of a Flexible Class Library Management System”, in IEEE conference 1998.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a:t>
            </a:r>
            <a:r>
              <a:rPr lang="en-IN" sz="1800" dirty="0" err="1" smtClean="0">
                <a:latin typeface="Times New Roman" pitchFamily="18" charset="0"/>
                <a:cs typeface="Times New Roman" pitchFamily="18" charset="0"/>
              </a:rPr>
              <a:t>WeihongYang,“Design</a:t>
            </a:r>
            <a:r>
              <a:rPr lang="en-IN" sz="1800" dirty="0" smtClean="0">
                <a:latin typeface="Times New Roman" pitchFamily="18" charset="0"/>
                <a:cs typeface="Times New Roman" pitchFamily="18" charset="0"/>
              </a:rPr>
              <a:t> and Implementation of Library Management System”, International Conference on Management Science and Innovative Education (MSIE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a:t>
            </a:r>
            <a:r>
              <a:rPr lang="en-IN" sz="1800" dirty="0" err="1" smtClean="0">
                <a:latin typeface="Times New Roman" pitchFamily="18" charset="0"/>
                <a:cs typeface="Times New Roman" pitchFamily="18" charset="0"/>
              </a:rPr>
              <a:t>Bretthauer</a:t>
            </a:r>
            <a:r>
              <a:rPr lang="en-IN" sz="1800" dirty="0" smtClean="0">
                <a:latin typeface="Times New Roman" pitchFamily="18" charset="0"/>
                <a:cs typeface="Times New Roman" pitchFamily="18" charset="0"/>
              </a:rPr>
              <a:t>, D. “Open source software in libraries. Library Hi Tech News, 18 (5), 8-9(2001).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a:t>
            </a:r>
            <a:r>
              <a:rPr lang="en-IN" sz="1800" dirty="0" err="1" smtClean="0">
                <a:latin typeface="Times New Roman" pitchFamily="18" charset="0"/>
                <a:cs typeface="Times New Roman" pitchFamily="18" charset="0"/>
              </a:rPr>
              <a:t>Barve</a:t>
            </a:r>
            <a:r>
              <a:rPr lang="en-IN" sz="1800" dirty="0" smtClean="0">
                <a:latin typeface="Times New Roman" pitchFamily="18" charset="0"/>
                <a:cs typeface="Times New Roman" pitchFamily="18" charset="0"/>
              </a:rPr>
              <a:t>, S., &amp;</a:t>
            </a:r>
            <a:r>
              <a:rPr lang="en-IN" sz="1800" dirty="0" err="1" smtClean="0">
                <a:latin typeface="Times New Roman" pitchFamily="18" charset="0"/>
                <a:cs typeface="Times New Roman" pitchFamily="18" charset="0"/>
              </a:rPr>
              <a:t>Dahibhate</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B.,“Open</a:t>
            </a:r>
            <a:r>
              <a:rPr lang="en-IN" sz="1800" dirty="0" smtClean="0">
                <a:latin typeface="Times New Roman" pitchFamily="18" charset="0"/>
                <a:cs typeface="Times New Roman" pitchFamily="18" charset="0"/>
              </a:rPr>
              <a:t> source software for library services”, DESIDOC Journal of Library &amp; Information Technology, 32(5)(2012</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[9].Albee, B. &amp; Chen, </a:t>
            </a:r>
            <a:r>
              <a:rPr lang="en-IN" sz="1800" dirty="0" err="1" smtClean="0">
                <a:latin typeface="Times New Roman" pitchFamily="18" charset="0"/>
                <a:cs typeface="Times New Roman" pitchFamily="18" charset="0"/>
              </a:rPr>
              <a:t>Hsin-liang</a:t>
            </a:r>
            <a:r>
              <a:rPr lang="en-IN" sz="1800" dirty="0" smtClean="0">
                <a:latin typeface="Times New Roman" pitchFamily="18" charset="0"/>
                <a:cs typeface="Times New Roman" pitchFamily="18" charset="0"/>
              </a:rPr>
              <a:t>, “Public library staff’s perceived value and satisfaction of an open source library system”. Electronic Library, 32(3), 39.-402(2014).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10].Singh, </a:t>
            </a:r>
            <a:r>
              <a:rPr lang="en-IN" sz="1800" dirty="0" err="1" smtClean="0">
                <a:latin typeface="Times New Roman" pitchFamily="18" charset="0"/>
                <a:cs typeface="Times New Roman" pitchFamily="18" charset="0"/>
              </a:rPr>
              <a:t>V.,“Expectation</a:t>
            </a:r>
            <a:r>
              <a:rPr lang="en-IN" sz="1800" dirty="0" smtClean="0">
                <a:latin typeface="Times New Roman" pitchFamily="18" charset="0"/>
                <a:cs typeface="Times New Roman" pitchFamily="18" charset="0"/>
              </a:rPr>
              <a:t> versus experience: librarians using open </a:t>
            </a:r>
            <a:r>
              <a:rPr lang="en-IN" sz="1800" dirty="0" err="1" smtClean="0">
                <a:latin typeface="Times New Roman" pitchFamily="18" charset="0"/>
                <a:cs typeface="Times New Roman" pitchFamily="18" charset="0"/>
              </a:rPr>
              <a:t>sourceintegrated</a:t>
            </a:r>
            <a:r>
              <a:rPr lang="en-IN" sz="1800" dirty="0" smtClean="0">
                <a:latin typeface="Times New Roman" pitchFamily="18" charset="0"/>
                <a:cs typeface="Times New Roman" pitchFamily="18" charset="0"/>
              </a:rPr>
              <a:t> library systems”, The Electronic Library, 32 (5), 688-709(2014).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1456</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Library management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2021-10-08T15:16:25Z</dcterms:modified>
</cp:coreProperties>
</file>