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Vehicle show room </a:t>
            </a:r>
            <a:r>
              <a:rPr lang="en-US" b="1" dirty="0" smtClean="0"/>
              <a:t>management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3048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is a live project which was developed for a local Vehicle Agent. It is useful to the Agent to maintain the Customers details, Sales Details, Company items and services and also Vehicle Details. If any customer buy a vehicle in loan that persons vehicle will recognizes with the help of vehicle no. Vehicle Recognition System, which will cover the following modules The agent will enter the Vehicle No It will help the user to search the vehicle details and the required details of the customer .The agent enters the customer details and maintain company details. Regarding the registration module, it contains the information about newly joined User details like name of the user, password </a:t>
            </a:r>
            <a:r>
              <a:rPr lang="en-IN" sz="2000" dirty="0" err="1" smtClean="0">
                <a:latin typeface="Times New Roman" pitchFamily="18" charset="0"/>
                <a:cs typeface="Times New Roman" pitchFamily="18" charset="0"/>
              </a:rPr>
              <a:t>etc.Vehicle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Details module contains the details like Name of the Vehicle, send from, send to etc. Billing and Payment Detail will contain the details like Actual Amount to be paid, </a:t>
            </a:r>
            <a:r>
              <a:rPr lang="en-IN" sz="2000" dirty="0" err="1" smtClean="0">
                <a:latin typeface="Times New Roman" pitchFamily="18" charset="0"/>
                <a:cs typeface="Times New Roman" pitchFamily="18" charset="0"/>
              </a:rPr>
              <a:t>emi</a:t>
            </a:r>
            <a:r>
              <a:rPr lang="en-IN" sz="2000" dirty="0" smtClean="0">
                <a:latin typeface="Times New Roman" pitchFamily="18" charset="0"/>
                <a:cs typeface="Times New Roman" pitchFamily="18" charset="0"/>
              </a:rPr>
              <a:t>. Searching is having the details of the customer. Any agent will login and search the details of the customer it will show all details like customer Details, vehicle name, payment type etc. This “Vehicle Showroom Management System” project mainly contains the vehicle information and loan recovering details. The vehicle is purchased that vehicle amount will be cleared or not. It will clear then its ok. Other wise the agent will search the details of the customer and recover the </a:t>
            </a:r>
            <a:r>
              <a:rPr lang="en-IN" sz="2000" dirty="0" smtClean="0">
                <a:latin typeface="Times New Roman" pitchFamily="18" charset="0"/>
                <a:cs typeface="Times New Roman" pitchFamily="18" charset="0"/>
              </a:rPr>
              <a:t>loan.</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main purpose for preparing this document is to give a general insight into the analysis and requirements of the existing system or situation and for determining the operating characteristics of the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work for the project is done with the current equipment and existing software technology.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Necessary </a:t>
            </a:r>
            <a:r>
              <a:rPr lang="en-IN" sz="2000" dirty="0" smtClean="0">
                <a:latin typeface="Times New Roman" pitchFamily="18" charset="0"/>
                <a:cs typeface="Times New Roman" pitchFamily="18" charset="0"/>
              </a:rPr>
              <a:t>bandwidth exists for providing a fast feedback to the users irrespective of the number of users using the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does not require any addition hardware or software. Since the interface for this system is developed using the existing resources and technologies available at NIC, There is nominal expenditure and economical feasibility for certain.</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are checks on every stages of any new creation, data entry or </a:t>
            </a:r>
            <a:r>
              <a:rPr lang="en-IN" sz="2000" dirty="0" err="1" smtClean="0">
                <a:latin typeface="Times New Roman" pitchFamily="18" charset="0"/>
                <a:cs typeface="Times New Roman" pitchFamily="18" charset="0"/>
              </a:rPr>
              <a:t>updation</a:t>
            </a:r>
            <a:r>
              <a:rPr lang="en-IN" sz="2000" dirty="0" smtClean="0">
                <a:latin typeface="Times New Roman" pitchFamily="18" charset="0"/>
                <a:cs typeface="Times New Roman" pitchFamily="18" charset="0"/>
              </a:rPr>
              <a:t> so that the user cannot enter the invalid data, which can create problems at later date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system is targeted to be in accordance with the above-mentioned issues. Beforehand, the management issues and user requirements have been taken into consideration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it provides the technical guarantee of accuracy, reliability and security.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software and hard requirements for the development of this project are not many and are already available in-house at NIC or are available as free as open source.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software will cover the information needs with respect to each request of the user group viz. accepting the request, providing vulnerability document report and the current status of the audit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database’s purpose is to create, establish and maintain a workflow among various entities in order to facilitate all concerned users in their various capacities or roles.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They’re focused on coming up with solutions that serve customer requirements today and anticipate future needs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entire scope has been classified into five streams knows as Coordinator Level, management Level, Auditor Level, User Level and State Web Coordinator Level.</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well-planned design would ensure the optimal utilization of the computer resources and would help in the improvement of performance status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offer customers the advantages of: They understand the importance of timing, of getting there before the competition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rich portfolio of reusable, modular frameworks helps jump-start projects. Tried and tested methodology ensures that we follow a predictable, low - risk path to achieve results.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track record is testimony to complex projects delivered within and evens before schedule. Our teams combine cutting edge technology skills with rich domain expertise.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600200" y="1600200"/>
            <a:ext cx="6781800" cy="4419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It </a:t>
            </a:r>
            <a:r>
              <a:rPr lang="en-IN" dirty="0" smtClean="0">
                <a:latin typeface="Times New Roman" pitchFamily="18" charset="0"/>
                <a:cs typeface="Times New Roman" pitchFamily="18" charset="0"/>
              </a:rPr>
              <a:t>has been a great pleasure for me to work on this exciting and challenging project. This project proved good for me as it provided practical knowledge of not only programming in ASP.NET web based application and no some extent Windows Application and SQL Server, but also about all handling procedure related with “Vehicle showroom management System ”. It also provides knowledge about the latest technology used in developing web enabled application and client server technology that will be great demand in future. This will provide better opportunities and guidance in future in developing projects independently.</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1247</TotalTime>
  <Words>767</Words>
  <Application>Microsoft Office PowerPoint</Application>
  <PresentationFormat>On-screen Show (4:3)</PresentationFormat>
  <Paragraphs>38</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Vehicle show room management</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2021-10-07T11:51:44Z</dcterms:modified>
</cp:coreProperties>
</file>