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Sms</a:t>
            </a:r>
            <a:r>
              <a:rPr lang="en-US" b="1" dirty="0" smtClean="0"/>
              <a:t> based student intimation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is a real time monitoring system which allows parents to check attendance and academics records of their ward. It also helps to college administrative people to maintain student related information. It is time consuming task to check each and every student attendance to the parent. This project gives the information to the parent about their wards like attendance, examination schedules notifications. Mobile phone seems to be an asset most individuals’ posses, and take almost everywhere with them, it is therefore a highly effective means of bringing information to them faster, easily and on the move.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t>The existing methods that were there are </a:t>
            </a:r>
            <a:r>
              <a:rPr lang="en-IN" sz="2000" dirty="0" smtClean="0"/>
              <a:t>the </a:t>
            </a:r>
          </a:p>
          <a:p>
            <a:pPr algn="just">
              <a:lnSpc>
                <a:spcPct val="150000"/>
              </a:lnSpc>
              <a:buNone/>
            </a:pPr>
            <a:r>
              <a:rPr lang="en-IN" sz="2000" dirty="0" smtClean="0"/>
              <a:t>            1) Student monitoring system and</a:t>
            </a:r>
          </a:p>
          <a:p>
            <a:pPr algn="just">
              <a:lnSpc>
                <a:spcPct val="150000"/>
              </a:lnSpc>
              <a:buNone/>
            </a:pPr>
            <a:r>
              <a:rPr lang="en-IN" sz="2000" dirty="0" smtClean="0"/>
              <a:t> </a:t>
            </a:r>
            <a:r>
              <a:rPr lang="en-IN" sz="2000" dirty="0" smtClean="0"/>
              <a:t>           2</a:t>
            </a:r>
            <a:r>
              <a:rPr lang="en-IN" sz="2000" dirty="0" smtClean="0"/>
              <a:t>) student information system. </a:t>
            </a:r>
            <a:endParaRPr lang="en-IN" sz="2000" dirty="0" smtClean="0"/>
          </a:p>
          <a:p>
            <a:pPr algn="just">
              <a:lnSpc>
                <a:spcPct val="150000"/>
              </a:lnSpc>
            </a:pPr>
            <a:r>
              <a:rPr lang="en-IN" sz="2000" dirty="0" smtClean="0"/>
              <a:t>These </a:t>
            </a:r>
            <a:r>
              <a:rPr lang="en-IN" sz="2000" dirty="0" smtClean="0"/>
              <a:t>systems can only contain the data in the computer and which can only be monitored by the faculty in which parents cannot know the information of how their ward is performing in the college. </a:t>
            </a:r>
            <a:endParaRPr lang="en-IN" sz="2000" dirty="0" smtClean="0"/>
          </a:p>
          <a:p>
            <a:pPr algn="just">
              <a:lnSpc>
                <a:spcPct val="150000"/>
              </a:lnSpc>
            </a:pPr>
            <a:r>
              <a:rPr lang="en-IN" sz="2000" dirty="0" smtClean="0"/>
              <a:t>Only </a:t>
            </a:r>
            <a:r>
              <a:rPr lang="en-IN" sz="2000" dirty="0" smtClean="0"/>
              <a:t>there is a communication between the student and the college staff and faculty and there is no interaction between the parents in these cases.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All these problems can be overcome using wireless display.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Wireless </a:t>
            </a:r>
            <a:r>
              <a:rPr lang="en-IN" sz="2000" dirty="0" smtClean="0">
                <a:latin typeface="Times New Roman" pitchFamily="18" charset="0"/>
                <a:cs typeface="Times New Roman" pitchFamily="18" charset="0"/>
              </a:rPr>
              <a:t>display reduces the work to be done and we can make use of many technologies like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Bluetooth, radio frequency etc., but each of the technology is having their own limitation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resolve this we have come across with a technology where an SMS can make the parents know about their ward’s performance in his/her college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will be more useful if the numbers are large for example ,a university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methods that were there are the student monitoring system and student information 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based on mobile phone.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application allows the students and parents/caregivers to receive an SMS from the schools and colleges on their registered mobile number.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No </a:t>
            </a:r>
            <a:r>
              <a:rPr lang="en-IN" sz="2000" dirty="0" smtClean="0">
                <a:latin typeface="Times New Roman" pitchFamily="18" charset="0"/>
                <a:cs typeface="Times New Roman" pitchFamily="18" charset="0"/>
              </a:rPr>
              <a:t>mistakes are done regarding students marks and attendance details </a:t>
            </a:r>
          </a:p>
          <a:p>
            <a:pPr algn="just">
              <a:lnSpc>
                <a:spcPct val="150000"/>
              </a:lnSpc>
            </a:pPr>
            <a:r>
              <a:rPr lang="en-IN" sz="2000" dirty="0" smtClean="0">
                <a:latin typeface="Times New Roman" pitchFamily="18" charset="0"/>
                <a:cs typeface="Times New Roman" pitchFamily="18" charset="0"/>
              </a:rPr>
              <a:t>Availability </a:t>
            </a:r>
            <a:r>
              <a:rPr lang="en-IN" sz="2000" dirty="0" smtClean="0">
                <a:latin typeface="Times New Roman" pitchFamily="18" charset="0"/>
                <a:cs typeface="Times New Roman" pitchFamily="18" charset="0"/>
              </a:rPr>
              <a:t>of information from a single source.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Without </a:t>
            </a:r>
            <a:r>
              <a:rPr lang="en-IN" sz="2000" dirty="0" smtClean="0">
                <a:latin typeface="Times New Roman" pitchFamily="18" charset="0"/>
                <a:cs typeface="Times New Roman" pitchFamily="18" charset="0"/>
              </a:rPr>
              <a:t>any time delay the student’s marks and attendance details are send through the SMS to the mobile. </a:t>
            </a:r>
          </a:p>
          <a:p>
            <a:pPr algn="just">
              <a:lnSpc>
                <a:spcPct val="150000"/>
              </a:lnSpc>
            </a:pPr>
            <a:r>
              <a:rPr lang="en-IN" sz="2000" dirty="0" smtClean="0">
                <a:latin typeface="Times New Roman" pitchFamily="18" charset="0"/>
                <a:cs typeface="Times New Roman" pitchFamily="18" charset="0"/>
              </a:rPr>
              <a:t>Monitoring </a:t>
            </a:r>
            <a:r>
              <a:rPr lang="en-IN" sz="2000" dirty="0" smtClean="0">
                <a:latin typeface="Times New Roman" pitchFamily="18" charset="0"/>
                <a:cs typeface="Times New Roman" pitchFamily="18" charset="0"/>
              </a:rPr>
              <a:t>student-related activities.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1. Student </a:t>
            </a:r>
            <a:r>
              <a:rPr lang="en-IN" sz="2000" dirty="0" smtClean="0">
                <a:latin typeface="Times New Roman" pitchFamily="18" charset="0"/>
                <a:cs typeface="Times New Roman" pitchFamily="18" charset="0"/>
              </a:rPr>
              <a:t>can easily get any information or notification issue in college which doesn’t require any room physically. </a:t>
            </a: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Provides effective communication channel between the college and the student.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Availability of information from a single code.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The student will get their test score also in a through SMS.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Without any time delay student’s marks are send through the SMS on their mobile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Monitoring student-related activities.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GSM architecture</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Vijay K. Garg,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GSM means Global System for mobile communication. GSM is generally utilized mobile correspondence framework on the planet. </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Emerging Trends in M-Government</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Trimi, S., and Sheng, H. (2008).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emergence of new information and </a:t>
                      </a:r>
                      <a:r>
                        <a:rPr lang="en-US" sz="2000" dirty="0" err="1">
                          <a:solidFill>
                            <a:srgbClr val="333333"/>
                          </a:solidFill>
                          <a:latin typeface="Times New Roman" pitchFamily="18" charset="0"/>
                          <a:ea typeface="Calibri"/>
                          <a:cs typeface="Times New Roman" pitchFamily="18" charset="0"/>
                        </a:rPr>
                        <a:t>and</a:t>
                      </a:r>
                      <a:r>
                        <a:rPr lang="en-US" sz="2000" dirty="0">
                          <a:solidFill>
                            <a:srgbClr val="333333"/>
                          </a:solidFill>
                          <a:latin typeface="Times New Roman" pitchFamily="18" charset="0"/>
                          <a:ea typeface="Calibri"/>
                          <a:cs typeface="Times New Roman" pitchFamily="18" charset="0"/>
                        </a:rPr>
                        <a:t> communication technologies (ICT) has revolutionized the way business is conducted as well as formed the delivery mechanism of governmental services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133600"/>
                <a:gridCol w="19050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MGuide</a:t>
                      </a:r>
                      <a:r>
                        <a:rPr lang="en-US" sz="2000" dirty="0">
                          <a:latin typeface="Times New Roman"/>
                          <a:ea typeface="Calibri"/>
                          <a:cs typeface="Latha"/>
                        </a:rPr>
                        <a:t> – A System for Mobile Information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Priyadarshani, N. Deepthi, S. Divya, Aswani Kumar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have des igned a system which facilitates the mobile users to access information about primary services without upgrading their mobile device and not subscribing to any service providers.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SMS based Natural Language Interface to Yellow Pages Directory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Sunil Kumar Kopparadu, Akhilesh Shrvastava, Arun Pande,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paper, we propose a novel interface which enables accessing the yellow pages directory information on the mobile phone by sending a short message service (SMS).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600200"/>
            <a:ext cx="6705600" cy="44957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academics are one of the most important aspects in life, it is extremely important for educational institutes to provide effective and timely services to the students concerning general student affairs. This paper introduces an approach for implementing such services quickly through a low cost computer application. The application uses the Short Message Service (SMS) feature that is widely available in every mobile phone, which makes it one of the most efficient methods of communication. Use of Automated Short Message Services for communication between educational institutes and its students is an efficient and simple approach for students to keep track of their academic progress and other on campus activities, saving time and stress for the students as well as faculty members.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Vijay K. </a:t>
            </a:r>
            <a:r>
              <a:rPr lang="en-IN" sz="2000" dirty="0" err="1" smtClean="0">
                <a:latin typeface="Times New Roman" pitchFamily="18" charset="0"/>
                <a:cs typeface="Times New Roman" pitchFamily="18" charset="0"/>
              </a:rPr>
              <a:t>Garg</a:t>
            </a:r>
            <a:r>
              <a:rPr lang="en-IN" sz="2000" dirty="0" smtClean="0">
                <a:latin typeface="Times New Roman" pitchFamily="18" charset="0"/>
                <a:cs typeface="Times New Roman" pitchFamily="18" charset="0"/>
              </a:rPr>
              <a:t>, GSM architecture. </a:t>
            </a:r>
            <a:r>
              <a:rPr lang="en-IN" sz="2000" dirty="0" smtClean="0">
                <a:latin typeface="Times New Roman" pitchFamily="18" charset="0"/>
                <a:cs typeface="Times New Roman" pitchFamily="18" charset="0"/>
              </a:rPr>
              <a:t>Principles </a:t>
            </a:r>
            <a:r>
              <a:rPr lang="en-IN" sz="2000" dirty="0" smtClean="0">
                <a:latin typeface="Times New Roman" pitchFamily="18" charset="0"/>
                <a:cs typeface="Times New Roman" pitchFamily="18" charset="0"/>
              </a:rPr>
              <a:t>and Applications of GSM (Pea son, 2006).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Gwenael</a:t>
            </a:r>
            <a:r>
              <a:rPr lang="en-IN" sz="2000" dirty="0" smtClean="0">
                <a:latin typeface="Times New Roman" pitchFamily="18" charset="0"/>
                <a:cs typeface="Times New Roman" pitchFamily="18" charset="0"/>
              </a:rPr>
              <a:t> Le </a:t>
            </a:r>
            <a:r>
              <a:rPr lang="en-IN" sz="2000" dirty="0" err="1" smtClean="0">
                <a:latin typeface="Times New Roman" pitchFamily="18" charset="0"/>
                <a:cs typeface="Times New Roman" pitchFamily="18" charset="0"/>
              </a:rPr>
              <a:t>Bodic</a:t>
            </a:r>
            <a:r>
              <a:rPr lang="en-IN" sz="2000" dirty="0" smtClean="0">
                <a:latin typeface="Times New Roman" pitchFamily="18" charset="0"/>
                <a:cs typeface="Times New Roman" pitchFamily="18" charset="0"/>
              </a:rPr>
              <a:t>, Mobile Messaging Technologies and Services (Wiley, John &amp; Sons, March 2005).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Harding </a:t>
            </a:r>
            <a:r>
              <a:rPr lang="en-IN" sz="2000" dirty="0" err="1" smtClean="0">
                <a:latin typeface="Times New Roman" pitchFamily="18" charset="0"/>
                <a:cs typeface="Times New Roman" pitchFamily="18" charset="0"/>
              </a:rPr>
              <a:t>Ozihel</a:t>
            </a:r>
            <a:r>
              <a:rPr lang="en-IN" sz="2000" dirty="0" smtClean="0">
                <a:latin typeface="Times New Roman" pitchFamily="18" charset="0"/>
                <a:cs typeface="Times New Roman" pitchFamily="18" charset="0"/>
              </a:rPr>
              <a:t>, SMS Gateway (International Book Marketing Service Ltd, 2012).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Joshua Bloch, Effective Java (Addison W </a:t>
            </a:r>
            <a:r>
              <a:rPr lang="en-IN" sz="2000" dirty="0" err="1" smtClean="0">
                <a:latin typeface="Times New Roman" pitchFamily="18" charset="0"/>
                <a:cs typeface="Times New Roman" pitchFamily="18" charset="0"/>
              </a:rPr>
              <a:t>esley</a:t>
            </a:r>
            <a:r>
              <a:rPr lang="en-IN" sz="2000" dirty="0" smtClean="0">
                <a:latin typeface="Times New Roman" pitchFamily="18" charset="0"/>
                <a:cs typeface="Times New Roman" pitchFamily="18" charset="0"/>
              </a:rPr>
              <a:t>, May 2008)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Rohiza</a:t>
            </a:r>
            <a:r>
              <a:rPr lang="en-IN" sz="2000" dirty="0" smtClean="0">
                <a:latin typeface="Times New Roman" pitchFamily="18" charset="0"/>
                <a:cs typeface="Times New Roman" pitchFamily="18" charset="0"/>
              </a:rPr>
              <a:t> Ahmad, </a:t>
            </a:r>
            <a:r>
              <a:rPr lang="en-IN" sz="2000" dirty="0" err="1" smtClean="0">
                <a:latin typeface="Times New Roman" pitchFamily="18" charset="0"/>
                <a:cs typeface="Times New Roman" pitchFamily="18" charset="0"/>
              </a:rPr>
              <a:t>Sameem</a:t>
            </a:r>
            <a:r>
              <a:rPr lang="en-IN" sz="2000" dirty="0" smtClean="0">
                <a:latin typeface="Times New Roman" pitchFamily="18" charset="0"/>
                <a:cs typeface="Times New Roman" pitchFamily="18" charset="0"/>
              </a:rPr>
              <a:t> Abdul-Kareem “A </a:t>
            </a:r>
            <a:r>
              <a:rPr lang="en-IN" sz="2000" dirty="0" err="1" smtClean="0">
                <a:latin typeface="Times New Roman" pitchFamily="18" charset="0"/>
                <a:cs typeface="Times New Roman" pitchFamily="18" charset="0"/>
              </a:rPr>
              <a:t>FreeForm</a:t>
            </a:r>
            <a:r>
              <a:rPr lang="en-IN" sz="2000" dirty="0" smtClean="0">
                <a:latin typeface="Times New Roman" pitchFamily="18" charset="0"/>
                <a:cs typeface="Times New Roman" pitchFamily="18" charset="0"/>
              </a:rPr>
              <a:t> Database Query Language for Mobile Phones”. Proceedings of the 2009 WRI International conference on Communications and Mobile Computing Volume 03 ,IEEE Computer Society Washington, DC, USA.</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Trimi</a:t>
            </a:r>
            <a:r>
              <a:rPr lang="en-IN" sz="2000" dirty="0" smtClean="0">
                <a:latin typeface="Times New Roman" pitchFamily="18" charset="0"/>
                <a:cs typeface="Times New Roman" pitchFamily="18" charset="0"/>
              </a:rPr>
              <a:t>, S., and </a:t>
            </a:r>
            <a:r>
              <a:rPr lang="en-IN" sz="2000" dirty="0" err="1" smtClean="0">
                <a:latin typeface="Times New Roman" pitchFamily="18" charset="0"/>
                <a:cs typeface="Times New Roman" pitchFamily="18" charset="0"/>
              </a:rPr>
              <a:t>Sheng</a:t>
            </a:r>
            <a:r>
              <a:rPr lang="en-IN" sz="2000" dirty="0" smtClean="0">
                <a:latin typeface="Times New Roman" pitchFamily="18" charset="0"/>
                <a:cs typeface="Times New Roman" pitchFamily="18" charset="0"/>
              </a:rPr>
              <a:t>, H. (2008). Emerging Trends in M-Government. Communications of the ACM, 51(5): 53-58.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 </a:t>
            </a:r>
            <a:r>
              <a:rPr lang="en-IN" sz="2000" dirty="0" err="1" smtClean="0">
                <a:latin typeface="Times New Roman" pitchFamily="18" charset="0"/>
                <a:cs typeface="Times New Roman" pitchFamily="18" charset="0"/>
              </a:rPr>
              <a:t>Priyadarshani</a:t>
            </a:r>
            <a:r>
              <a:rPr lang="en-IN" sz="2000" dirty="0" smtClean="0">
                <a:latin typeface="Times New Roman" pitchFamily="18" charset="0"/>
                <a:cs typeface="Times New Roman" pitchFamily="18" charset="0"/>
              </a:rPr>
              <a:t>, N. </a:t>
            </a:r>
            <a:r>
              <a:rPr lang="en-IN" sz="2000" dirty="0" err="1" smtClean="0">
                <a:latin typeface="Times New Roman" pitchFamily="18" charset="0"/>
                <a:cs typeface="Times New Roman" pitchFamily="18" charset="0"/>
              </a:rPr>
              <a:t>Deepthi</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Divya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Aswani</a:t>
            </a:r>
            <a:r>
              <a:rPr lang="en-IN" sz="2000" dirty="0" smtClean="0">
                <a:latin typeface="Times New Roman" pitchFamily="18" charset="0"/>
                <a:cs typeface="Times New Roman" pitchFamily="18" charset="0"/>
              </a:rPr>
              <a:t> Kumar “</a:t>
            </a:r>
            <a:r>
              <a:rPr lang="en-IN" sz="2000" dirty="0" err="1" smtClean="0">
                <a:latin typeface="Times New Roman" pitchFamily="18" charset="0"/>
                <a:cs typeface="Times New Roman" pitchFamily="18" charset="0"/>
              </a:rPr>
              <a:t>MGuide</a:t>
            </a:r>
            <a:r>
              <a:rPr lang="en-IN" sz="2000" dirty="0" smtClean="0">
                <a:latin typeface="Times New Roman" pitchFamily="18" charset="0"/>
                <a:cs typeface="Times New Roman" pitchFamily="18" charset="0"/>
              </a:rPr>
              <a:t> – A System for Mobile Information System”.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Sunil Kumar </a:t>
            </a:r>
            <a:r>
              <a:rPr lang="en-IN" sz="2000" dirty="0" err="1" smtClean="0">
                <a:latin typeface="Times New Roman" pitchFamily="18" charset="0"/>
                <a:cs typeface="Times New Roman" pitchFamily="18" charset="0"/>
              </a:rPr>
              <a:t>Kopparadu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Akhilesh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Shrvastava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Arun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Pande</a:t>
            </a:r>
            <a:r>
              <a:rPr lang="en-IN" sz="2000" dirty="0" smtClean="0">
                <a:latin typeface="Times New Roman" pitchFamily="18" charset="0"/>
                <a:cs typeface="Times New Roman" pitchFamily="18" charset="0"/>
              </a:rPr>
              <a:t>, “SMS based Natural Language Interface to Yellow Pages Directory”.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Pramita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Mitra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Amitabha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Samajpati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Tanmoy</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Sarkar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Pradip</a:t>
            </a:r>
            <a:r>
              <a:rPr lang="en-IN" sz="2000" dirty="0" smtClean="0">
                <a:latin typeface="Times New Roman" pitchFamily="18" charset="0"/>
                <a:cs typeface="Times New Roman" pitchFamily="18" charset="0"/>
              </a:rPr>
              <a:t>, K. Das “An SMS Based Rural Application for Agricultural Consultancy and Commodity Booking Service”.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Schusteritsch</a:t>
            </a:r>
            <a:r>
              <a:rPr lang="en-IN" sz="2000" dirty="0" smtClean="0">
                <a:latin typeface="Times New Roman" pitchFamily="18" charset="0"/>
                <a:cs typeface="Times New Roman" pitchFamily="18" charset="0"/>
              </a:rPr>
              <a:t>, Rudy, </a:t>
            </a:r>
            <a:r>
              <a:rPr lang="en-IN" sz="2000" dirty="0" err="1" smtClean="0">
                <a:latin typeface="Times New Roman" pitchFamily="18" charset="0"/>
                <a:cs typeface="Times New Roman" pitchFamily="18" charset="0"/>
              </a:rPr>
              <a:t>Rao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Shailendra</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Rodden</a:t>
            </a:r>
            <a:r>
              <a:rPr lang="en-IN" sz="2000" dirty="0" smtClean="0">
                <a:latin typeface="Times New Roman" pitchFamily="18" charset="0"/>
                <a:cs typeface="Times New Roman" pitchFamily="18" charset="0"/>
              </a:rPr>
              <a:t>, Kerry, Mobile Search with Text Messages: Designing the User Experience for Google SMS, In Proceedings Conference on Human Factors in Computing Systems, 1777–1780, 2005.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1040</Words>
  <Application>Microsoft Office PowerPoint</Application>
  <PresentationFormat>On-screen Show (4:3)</PresentationFormat>
  <Paragraphs>74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Sms based student intimation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2021-10-07T11:17:07Z</dcterms:modified>
</cp:coreProperties>
</file>