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examination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assessments are a significant technique for assessing the achievement capability of understudies. This examination exertion the people viable were understudies who might be joining up with PC courses or Technologies Registrations. A model of an online arrangement assessment framework is depicted from the point of view of the examination exertion, end client, and programming advancement. Online assessment framework is an electronic assessment framework where assessment is taken online for example through the web or intranet utilizing PC framework. It is a successful answer for mass training assessment</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on-line instructive framework including test handling and electronic diary highlights. A teacher fabricates a course put together inquiries which with respect to line contain in ID of assignments. Clients took a crack at the stage may get to the electronic subtleties they furnished and perform different capacities with the on-line instructive framework so as to take an interest in the on-line assessments. Clients can get an on-line test, having mixed media content, for the course, and they can electronically give answers to the test. What's more, after Completion of their length of test they are given the evaluation or imprints made sure about in their assessments. The framework does the assessment and auto-reviewing for numerous decision addresses which is feed into the framework.</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framework is a manual one where clients are keeping up books to store the data like Student Details, Instructor Details, Schedule Details and inputs about understudies who </a:t>
            </a:r>
            <a:r>
              <a:rPr lang="en-IN" sz="2000" dirty="0" err="1" smtClean="0">
                <a:latin typeface="Times New Roman" pitchFamily="18" charset="0"/>
                <a:cs typeface="Times New Roman" pitchFamily="18" charset="0"/>
              </a:rPr>
              <a:t>endeavored</a:t>
            </a:r>
            <a:r>
              <a:rPr lang="en-IN" sz="2000" dirty="0" smtClean="0">
                <a:latin typeface="Times New Roman" pitchFamily="18" charset="0"/>
                <a:cs typeface="Times New Roman" pitchFamily="18" charset="0"/>
              </a:rPr>
              <a:t> test according to </a:t>
            </a:r>
            <a:r>
              <a:rPr lang="en-IN" sz="2000" dirty="0" smtClean="0">
                <a:latin typeface="Times New Roman" pitchFamily="18" charset="0"/>
                <a:cs typeface="Times New Roman" pitchFamily="18" charset="0"/>
              </a:rPr>
              <a:t>plan.</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extremely hard to keep up authentic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accompanying downsides of existing framework underline the requirement for computerization: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 A </a:t>
            </a:r>
            <a:r>
              <a:rPr lang="en-IN" sz="2000" dirty="0" smtClean="0">
                <a:latin typeface="Times New Roman" pitchFamily="18" charset="0"/>
                <a:cs typeface="Times New Roman" pitchFamily="18" charset="0"/>
              </a:rPr>
              <a:t>ton of duplicates of inquiry papers must be made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 ton of remedy work subsequently delay in giving the outcomes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 ton of classification work for each subject outcomes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Client validation is a significant online condition issue. More explores are expected to concentrate on improving client verification strategies for online assessment.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bundle was structured so that future adjustments should be possible no problem at all.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accompanying ends can be derived from the advancement of the undertaking.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outline, online appraisal and administered testing manage the issue of understudy ID and the earth where materials are gotten to adequately however it likewise invalidates a great part of the benefit of giving Internet based-course work.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application is utilized to direct online assessment. The understudies can sit at singular terminals and login to compose the test in the given span.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inquiries must be given to the understudies. This application will perform rectification, show the outcome promptly and furthermore store it in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furnishes the chairman with an office to include new tests. This application gives the Instructor add inquiries to the test, alter inquiries in the test in a specific test.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deals with confirmation of the executive, Instructor just as the understudy.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examination additionally considers the potential advantages offered by e-learning in emergency </a:t>
            </a:r>
            <a:r>
              <a:rPr lang="en-IN" sz="2000" dirty="0" smtClean="0">
                <a:latin typeface="Times New Roman" pitchFamily="18" charset="0"/>
                <a:cs typeface="Times New Roman" pitchFamily="18" charset="0"/>
              </a:rPr>
              <a:t>zones.</a:t>
            </a:r>
          </a:p>
          <a:p>
            <a:pPr algn="just">
              <a:lnSpc>
                <a:spcPct val="150000"/>
              </a:lnSpc>
            </a:pPr>
            <a:r>
              <a:rPr lang="en-IN" sz="2000" dirty="0" smtClean="0">
                <a:latin typeface="Times New Roman" pitchFamily="18" charset="0"/>
                <a:cs typeface="Times New Roman" pitchFamily="18" charset="0"/>
              </a:rPr>
              <a:t>The main objective of the system is to efficiently evaluate the candidate accurately through a fully automated and security system that not only saves you a lot of time, but also gives you quick results and saves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are a safety effort intended to forestall unapproved access to classified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Access is used by sites, PC applications and multi-purpose applications. This is a security effort to prevent un assaulted access to classified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frames are </a:t>
            </a:r>
            <a:r>
              <a:rPr lang="en-IN" sz="2000" dirty="0" err="1" smtClean="0">
                <a:latin typeface="Times New Roman" pitchFamily="18" charset="0"/>
                <a:cs typeface="Times New Roman" pitchFamily="18" charset="0"/>
              </a:rPr>
              <a:t>advated</a:t>
            </a:r>
            <a:r>
              <a:rPr lang="en-IN" sz="2000" dirty="0" smtClean="0">
                <a:latin typeface="Times New Roman" pitchFamily="18" charset="0"/>
                <a:cs typeface="Times New Roman" pitchFamily="18" charset="0"/>
              </a:rPr>
              <a:t> by the attempted connection after several impatient access efforts.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Integrative Model to Predict the Continuance Use of Electronic Learning Systems: Hints for Teaching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Wu, R. J. Tsai, C. C. Chen, and Y. C.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is an increased expectation about the usefulness of electronic learning (e-learning) to complement or substitute traditional face-to-face learning.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Understudy Verification System for Online Assessments: Bolstering Quality and Integrity of Distance Learning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Rodchua, G. Yiadom-Boakye, and R. Woolsey,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clear correlation exists between an increase in the number of acts of dishonesty and the failure of institutions offering courses to monitor and enforce policies on cheating.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Effectiveness and Potential of E-Learning in War Zones: An Empirical Comparison of Face-To-Face and Online Education in Saudi Arabia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D. Rajab,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study also demonstrated that e-learning is capable of delivering the educational goals of higher learning institutions to areas wrecked by wars.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Utilizing Preferences as User Identification in the Online Examination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A. Karim and Z. Shukur,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method based on the exam taker design preferences chosen for online exams.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371600"/>
            <a:ext cx="6629399"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Automation of the whole framework improves the proficiency. It gives a well-disposed graphical UI which ends up being better when contrasted with the current framework. It gives fitting access to the approved clients relying upon their authorizations. It viably conquers the deferral in correspondences. Updating of data turns out to be so simpler. System security, information security and dependability are the striking highlights. The System has sufficient degree for change in future on the off chance that it is essential.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Wu, R. J. Tsai, C. C. Chen, and Y. C. Wu, "An Integrative Model to Predict the Continuance Use of Electronic Learning Systems: Hints for Teaching.," Int. J. ELearning, vol. 5, no. 2, pp. 287–302,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Rodchua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Yiadom-Boakye</a:t>
            </a:r>
            <a:r>
              <a:rPr lang="en-IN" sz="1600" dirty="0" smtClean="0">
                <a:latin typeface="Times New Roman" pitchFamily="18" charset="0"/>
                <a:cs typeface="Times New Roman" pitchFamily="18" charset="0"/>
              </a:rPr>
              <a:t>, and R. Woolsey, "Understudy Verification System for Online Assessments: Bolstering Quality and Integrity of Distance Learning," J. Ind. Technol., vol. 27, no. 3, pp. 1–8,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D. Rajab, "The Effectiveness and Potential of E-Learning in War Zones: An Empirical Comparison of Face-To-Face and Online Education in Saudi Arabia," IEEE Access, vol. 6, pp. 6783–6794,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Nichols, "A hypothesis for eLearning," Journal of Educational Technology and Society, vol. 6. Worldwide Forum of Educational Technology and Society, pp. 1–10, 2003</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D. Benson, "Utilizing ONLINE LEARNING TO MEET WORKFORCE DEMAND," Q. Fire up. Separation Educ., vol. 3, no. 4, p. 443, 2002.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 S. </a:t>
            </a:r>
            <a:r>
              <a:rPr lang="en-IN" sz="1700" dirty="0" err="1" smtClean="0">
                <a:latin typeface="Times New Roman" pitchFamily="18" charset="0"/>
                <a:cs typeface="Times New Roman" pitchFamily="18" charset="0"/>
              </a:rPr>
              <a:t>Muharina</a:t>
            </a:r>
            <a:r>
              <a:rPr lang="en-IN" sz="1700" dirty="0" smtClean="0">
                <a:latin typeface="Times New Roman" pitchFamily="18" charset="0"/>
                <a:cs typeface="Times New Roman" pitchFamily="18" charset="0"/>
              </a:rPr>
              <a:t> and B. </a:t>
            </a:r>
            <a:r>
              <a:rPr lang="en-IN" sz="1700" dirty="0" err="1" smtClean="0">
                <a:latin typeface="Times New Roman" pitchFamily="18" charset="0"/>
                <a:cs typeface="Times New Roman" pitchFamily="18" charset="0"/>
              </a:rPr>
              <a:t>Kelana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Eleaming</a:t>
            </a:r>
            <a:r>
              <a:rPr lang="en-IN" sz="1700" dirty="0" smtClean="0">
                <a:latin typeface="Times New Roman" pitchFamily="18" charset="0"/>
                <a:cs typeface="Times New Roman" pitchFamily="18" charset="0"/>
              </a:rPr>
              <a:t> preparation estimation on Indonesian understudy from singular viewpoint: A contextual investigation," Proc. - 2017 Int. Conf. Support. Inf. Eng. Technol. SIET 2017, vol. 2018-Janua, pp. 353–357,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F. </a:t>
            </a:r>
            <a:r>
              <a:rPr lang="en-IN" sz="1700" dirty="0" err="1" smtClean="0">
                <a:latin typeface="Times New Roman" pitchFamily="18" charset="0"/>
                <a:cs typeface="Times New Roman" pitchFamily="18" charset="0"/>
              </a:rPr>
              <a:t>Amalia</a:t>
            </a:r>
            <a:r>
              <a:rPr lang="en-IN" sz="1700" dirty="0" smtClean="0">
                <a:latin typeface="Times New Roman" pitchFamily="18" charset="0"/>
                <a:cs typeface="Times New Roman" pitchFamily="18" charset="0"/>
              </a:rPr>
              <a:t> and A. D. </a:t>
            </a:r>
            <a:r>
              <a:rPr lang="en-IN" sz="1700" dirty="0" err="1" smtClean="0">
                <a:latin typeface="Times New Roman" pitchFamily="18" charset="0"/>
                <a:cs typeface="Times New Roman" pitchFamily="18" charset="0"/>
              </a:rPr>
              <a:t>Herlambang</a:t>
            </a:r>
            <a:r>
              <a:rPr lang="en-IN" sz="1700" dirty="0" smtClean="0">
                <a:latin typeface="Times New Roman" pitchFamily="18" charset="0"/>
                <a:cs typeface="Times New Roman" pitchFamily="18" charset="0"/>
              </a:rPr>
              <a:t>, "Acknowledgment of web based testing as an elective assessment instrument in advanced education," 2017 Int. Conf. Adv.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Sci. Inf. Syst. ICACSIS 2017, vol. 2018-Janua, pp. 127–135,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 </a:t>
            </a:r>
            <a:r>
              <a:rPr lang="en-IN" sz="1700" dirty="0" err="1" smtClean="0">
                <a:latin typeface="Times New Roman" pitchFamily="18" charset="0"/>
                <a:cs typeface="Times New Roman" pitchFamily="18" charset="0"/>
              </a:rPr>
              <a:t>Younis</a:t>
            </a:r>
            <a:r>
              <a:rPr lang="en-IN" sz="1700" dirty="0" smtClean="0">
                <a:latin typeface="Times New Roman" pitchFamily="18" charset="0"/>
                <a:cs typeface="Times New Roman" pitchFamily="18" charset="0"/>
              </a:rPr>
              <a:t>, A. Provide food steel, and J. Take off, "Determinants of saw convenience of e-learning frameworks,"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Human </a:t>
            </a:r>
            <a:r>
              <a:rPr lang="en-IN" sz="1700" dirty="0" err="1" smtClean="0">
                <a:latin typeface="Times New Roman" pitchFamily="18" charset="0"/>
                <a:cs typeface="Times New Roman" pitchFamily="18" charset="0"/>
              </a:rPr>
              <a:t>Behav</a:t>
            </a:r>
            <a:r>
              <a:rPr lang="en-IN" sz="1700" dirty="0" smtClean="0">
                <a:latin typeface="Times New Roman" pitchFamily="18" charset="0"/>
                <a:cs typeface="Times New Roman" pitchFamily="18" charset="0"/>
              </a:rPr>
              <a:t>., vol. 64, p. 843e858 Contents,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N. A. </a:t>
            </a:r>
            <a:r>
              <a:rPr lang="en-IN" sz="1700" dirty="0" err="1" smtClean="0">
                <a:latin typeface="Times New Roman" pitchFamily="18" charset="0"/>
                <a:cs typeface="Times New Roman" pitchFamily="18" charset="0"/>
              </a:rPr>
              <a:t>Karim</a:t>
            </a:r>
            <a:r>
              <a:rPr lang="en-IN" sz="1700" dirty="0" smtClean="0">
                <a:latin typeface="Times New Roman" pitchFamily="18" charset="0"/>
                <a:cs typeface="Times New Roman" pitchFamily="18" charset="0"/>
              </a:rPr>
              <a:t> and Z. </a:t>
            </a:r>
            <a:r>
              <a:rPr lang="en-IN" sz="1700" dirty="0" err="1" smtClean="0">
                <a:latin typeface="Times New Roman" pitchFamily="18" charset="0"/>
                <a:cs typeface="Times New Roman" pitchFamily="18" charset="0"/>
              </a:rPr>
              <a:t>Shukur</a:t>
            </a:r>
            <a:r>
              <a:rPr lang="en-IN" sz="1700" dirty="0" smtClean="0">
                <a:latin typeface="Times New Roman" pitchFamily="18" charset="0"/>
                <a:cs typeface="Times New Roman" pitchFamily="18" charset="0"/>
              </a:rPr>
              <a:t>, "Utilizing Preferences as User Identification in the Online Examination," Int. J. Adv. Sci. Eng. Inf. Technol., vol. 6, no. 6,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Dr. Martin </a:t>
            </a:r>
            <a:r>
              <a:rPr lang="en-IN" sz="1700" dirty="0" err="1" smtClean="0">
                <a:latin typeface="Times New Roman" pitchFamily="18" charset="0"/>
                <a:cs typeface="Times New Roman" pitchFamily="18" charset="0"/>
              </a:rPr>
              <a:t>Schrepp</a:t>
            </a:r>
            <a:r>
              <a:rPr lang="en-IN" sz="1700" dirty="0" smtClean="0">
                <a:latin typeface="Times New Roman" pitchFamily="18" charset="0"/>
                <a:cs typeface="Times New Roman" pitchFamily="18" charset="0"/>
              </a:rPr>
              <a:t>, client experience </a:t>
            </a:r>
            <a:r>
              <a:rPr lang="en-IN" sz="1700" dirty="0" err="1" smtClean="0">
                <a:latin typeface="Times New Roman" pitchFamily="18" charset="0"/>
                <a:cs typeface="Times New Roman" pitchFamily="18" charset="0"/>
              </a:rPr>
              <a:t>Questionare</a:t>
            </a:r>
            <a:r>
              <a:rPr lang="en-IN" sz="1700" dirty="0" smtClean="0">
                <a:latin typeface="Times New Roman" pitchFamily="18" charset="0"/>
                <a:cs typeface="Times New Roman" pitchFamily="18" charset="0"/>
              </a:rPr>
              <a:t> Handbook. 2017.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1417</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examination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2021-10-07T13:13:29Z</dcterms:modified>
</cp:coreProperties>
</file>