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Citizen card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Project ‘Citizen Card System’ gives us the information about the citizen in any country. A Citizen has unique Id to find out the personal information in each and every department or service wherever a citizen goes. This information can be found out by the unique Id of the citizen. If any citizen wants to utilize the services or utilities by the Government or Private organizations, he has to go to each and every department with different Id for that particular department. Instead, a citizen card helps in having all the utilities and services under one unique Id. This system not only helps us to know the information about the services or utilities but also it gives the information about the character of the citizen in credit rating. ‘Citizen Card System’ provides the information about the citizen in any country. A Citizen has unique Id to find out the personal information in each and every department or service wherever a citizen goes. This information can be found out by the unique Id of the citizen. If any citizen wants to utilize the services or utilities by the Government or Private organizations, he has to go to each and every department with different Id for that particular department.</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existing system is a manual or semi automated system, i.e. citizen information in the country can be stored in the form of Books or thin databases like Ms excel etc.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major problem of this information is data can be stored in various formats, sometimes it may be changed between states in the country.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Citizens once login can view their profiles and also give citizen card request which does not exist earlier.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Citizens of a country will have better opportunities and convenience with the help of citizen </a:t>
            </a:r>
            <a:r>
              <a:rPr lang="en-IN" sz="2000" dirty="0" smtClean="0">
                <a:latin typeface="Times New Roman" pitchFamily="18" charset="0"/>
                <a:cs typeface="Times New Roman" pitchFamily="18" charset="0"/>
              </a:rPr>
              <a:t>cards.</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has been argued that identity cards impose a disproportionate burden upon both government and citizens while empowering the executive, which is contrary to the maxim: "the government that governs best governs least". </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many cases, other forms of documentation such as a driver's license, passport, or Issuing Credit card serve a similar function for that identify a citizen through manually system is a tedious </a:t>
            </a:r>
            <a:r>
              <a:rPr lang="en-IN" sz="2000" dirty="0" smtClean="0">
                <a:latin typeface="Times New Roman" pitchFamily="18" charset="0"/>
                <a:cs typeface="Times New Roman" pitchFamily="18" charset="0"/>
              </a:rPr>
              <a:t>process.</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cost of introducing and administering a Citizen Card System can be very high. </a:t>
            </a:r>
          </a:p>
          <a:p>
            <a:pPr algn="just">
              <a:lnSpc>
                <a:spcPct val="150000"/>
              </a:lnSpc>
            </a:pPr>
            <a:r>
              <a:rPr lang="en-IN" sz="2000" dirty="0" smtClean="0">
                <a:latin typeface="Times New Roman" pitchFamily="18" charset="0"/>
                <a:cs typeface="Times New Roman" pitchFamily="18" charset="0"/>
              </a:rPr>
              <a:t>Age</a:t>
            </a:r>
            <a:r>
              <a:rPr lang="en-IN" sz="2000" dirty="0" smtClean="0">
                <a:latin typeface="Times New Roman" pitchFamily="18" charset="0"/>
                <a:cs typeface="Times New Roman" pitchFamily="18" charset="0"/>
              </a:rPr>
              <a:t>, address, personal details verification of a citizen is not that much of easier.</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609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Identity verification in banks or at national borders with a standard Citizen card would be simpler than with a physically bulky passport, especially if banks don't accept residents having foreign passports. </a:t>
            </a:r>
          </a:p>
          <a:p>
            <a:pPr algn="just">
              <a:lnSpc>
                <a:spcPct val="150000"/>
              </a:lnSpc>
            </a:pPr>
            <a:r>
              <a:rPr lang="en-IN" sz="2000" dirty="0" smtClean="0">
                <a:latin typeface="Times New Roman" pitchFamily="18" charset="0"/>
                <a:cs typeface="Times New Roman" pitchFamily="18" charset="0"/>
              </a:rPr>
              <a:t>Eligibility </a:t>
            </a:r>
            <a:r>
              <a:rPr lang="en-IN" sz="2000" dirty="0" smtClean="0">
                <a:latin typeface="Times New Roman" pitchFamily="18" charset="0"/>
                <a:cs typeface="Times New Roman" pitchFamily="18" charset="0"/>
              </a:rPr>
              <a:t>or ownership verification would be facilitated (for example, when paying with a credit card or cheque, or attempting to buy age-restricted products). </a:t>
            </a:r>
          </a:p>
          <a:p>
            <a:pPr algn="just">
              <a:lnSpc>
                <a:spcPct val="150000"/>
              </a:lnSpc>
            </a:pPr>
            <a:r>
              <a:rPr lang="en-IN" sz="2000" dirty="0" smtClean="0">
                <a:latin typeface="Times New Roman" pitchFamily="18" charset="0"/>
                <a:cs typeface="Times New Roman" pitchFamily="18" charset="0"/>
              </a:rPr>
              <a:t>False </a:t>
            </a:r>
            <a:r>
              <a:rPr lang="en-IN" sz="2000" dirty="0" smtClean="0">
                <a:latin typeface="Times New Roman" pitchFamily="18" charset="0"/>
                <a:cs typeface="Times New Roman" pitchFamily="18" charset="0"/>
              </a:rPr>
              <a:t>identification may be reduced where identity cards are required to access a bank account. Of course, phishing and many other forms of identity theft will be unaffected.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Each of these databases will eventually have one more piece of information -- the Citizen Id </a:t>
            </a:r>
            <a:r>
              <a:rPr lang="en-IN" sz="2000" dirty="0" smtClean="0">
                <a:latin typeface="Times New Roman" pitchFamily="18" charset="0"/>
                <a:cs typeface="Times New Roman" pitchFamily="18" charset="0"/>
              </a:rPr>
              <a:t>number.</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Citizen Cards can be a useful administrative tool that can increase efficiency in dealings with both the government and private companies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helps in different aspects of the government and also lets citizens to have convenience of an online system and thus it reduces time waste and improves system </a:t>
            </a:r>
            <a:r>
              <a:rPr lang="en-IN" sz="2000" dirty="0" smtClean="0">
                <a:latin typeface="Times New Roman" pitchFamily="18" charset="0"/>
                <a:cs typeface="Times New Roman" pitchFamily="18" charset="0"/>
              </a:rPr>
              <a:t>efficiency.</a:t>
            </a:r>
          </a:p>
          <a:p>
            <a:pPr algn="just">
              <a:lnSpc>
                <a:spcPct val="150000"/>
              </a:lnSpc>
            </a:pPr>
            <a:r>
              <a:rPr lang="en-IN" sz="2000" dirty="0" smtClean="0">
                <a:latin typeface="Times New Roman" pitchFamily="18" charset="0"/>
                <a:cs typeface="Times New Roman" pitchFamily="18" charset="0"/>
              </a:rPr>
              <a:t>It is understood from the literature that there is need for citizen card system that can take care of issuing cards to citizens and also ensure that they are used in different government </a:t>
            </a:r>
            <a:r>
              <a:rPr lang="en-IN" sz="2000" dirty="0" smtClean="0">
                <a:latin typeface="Times New Roman" pitchFamily="18" charset="0"/>
                <a:cs typeface="Times New Roman" pitchFamily="18" charset="0"/>
              </a:rPr>
              <a:t>departments.</a:t>
            </a:r>
          </a:p>
          <a:p>
            <a:pPr algn="just">
              <a:lnSpc>
                <a:spcPct val="150000"/>
              </a:lnSpc>
            </a:pPr>
            <a:r>
              <a:rPr lang="en-IN" sz="2000" dirty="0" smtClean="0">
                <a:latin typeface="Times New Roman" pitchFamily="18" charset="0"/>
                <a:cs typeface="Times New Roman" pitchFamily="18" charset="0"/>
              </a:rPr>
              <a:t>The application also used Master Pages technology to realize visual inheritance.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also involves some web services that can be invoked in an interoperable fashion.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png"/>
          <p:cNvPicPr>
            <a:picLocks noGrp="1" noChangeAspect="1" noChangeArrowheads="1"/>
          </p:cNvPicPr>
          <p:nvPr>
            <p:ph idx="1"/>
          </p:nvPr>
        </p:nvPicPr>
        <p:blipFill>
          <a:blip r:embed="rId2"/>
          <a:srcRect/>
          <a:stretch>
            <a:fillRect/>
          </a:stretch>
        </p:blipFill>
        <p:spPr bwMode="auto">
          <a:xfrm>
            <a:off x="1676400" y="1524000"/>
            <a:ext cx="6781799" cy="4876799"/>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It </a:t>
            </a:r>
            <a:r>
              <a:rPr lang="en-IN" dirty="0" smtClean="0">
                <a:latin typeface="Times New Roman" pitchFamily="18" charset="0"/>
                <a:cs typeface="Times New Roman" pitchFamily="18" charset="0"/>
              </a:rPr>
              <a:t>has been a great pleasure for me to work on this exciting and challenging project. This project proved good for me as it provided practical knowledge of not only programming in ASP.NET and </a:t>
            </a:r>
            <a:r>
              <a:rPr lang="en-IN" dirty="0" err="1" smtClean="0">
                <a:latin typeface="Times New Roman" pitchFamily="18" charset="0"/>
                <a:cs typeface="Times New Roman" pitchFamily="18" charset="0"/>
              </a:rPr>
              <a:t>C#.Net</a:t>
            </a:r>
            <a:r>
              <a:rPr lang="en-IN" dirty="0" smtClean="0">
                <a:latin typeface="Times New Roman" pitchFamily="18" charset="0"/>
                <a:cs typeface="Times New Roman" pitchFamily="18" charset="0"/>
              </a:rPr>
              <a:t> web based application and no some extent Windows Application and SQL Server, but also about all handling procedure related with “Citizen Card System”. It also provides knowledge about the latest technology used in developing web enabled application and client server technology that will be great demand in future. This will provide better opportunities and guidance in future in developing projects independently.</a:t>
            </a:r>
            <a:endParaRPr lang="en-US"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a:t>
            </a:r>
            <a:r>
              <a:rPr lang="en-IN" sz="2000" dirty="0" err="1" smtClean="0">
                <a:latin typeface="Times New Roman" pitchFamily="18" charset="0"/>
                <a:cs typeface="Times New Roman" pitchFamily="18" charset="0"/>
              </a:rPr>
              <a:t>ID'ing</a:t>
            </a:r>
            <a:r>
              <a:rPr lang="en-IN" sz="2000" dirty="0" smtClean="0">
                <a:latin typeface="Times New Roman" pitchFamily="18" charset="0"/>
                <a:cs typeface="Times New Roman" pitchFamily="18" charset="0"/>
              </a:rPr>
              <a:t> the masses may solve Indian identity crisis”, Associated Press, 17 July 2009.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"India Undertakes Ambitious ID Card Plan", The New York Times, 26 June 2009.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“National ID card project", </a:t>
            </a:r>
            <a:r>
              <a:rPr lang="en-IN" sz="2000" dirty="0" err="1" smtClean="0">
                <a:latin typeface="Times New Roman" pitchFamily="18" charset="0"/>
                <a:cs typeface="Times New Roman" pitchFamily="18" charset="0"/>
              </a:rPr>
              <a:t>Indiatimes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Infotech</a:t>
            </a:r>
            <a:r>
              <a:rPr lang="en-IN" sz="2000" dirty="0" smtClean="0">
                <a:latin typeface="Times New Roman" pitchFamily="18" charset="0"/>
                <a:cs typeface="Times New Roman" pitchFamily="18" charset="0"/>
              </a:rPr>
              <a:t>, 1 July 2009.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a:t>
            </a:r>
            <a:r>
              <a:rPr lang="en-IN" sz="2000" dirty="0" err="1" smtClean="0">
                <a:latin typeface="Times New Roman" pitchFamily="18" charset="0"/>
                <a:cs typeface="Times New Roman" pitchFamily="18" charset="0"/>
              </a:rPr>
              <a:t>Nilekani</a:t>
            </a:r>
            <a:r>
              <a:rPr lang="en-IN" sz="2000" dirty="0" smtClean="0">
                <a:latin typeface="Times New Roman" pitchFamily="18" charset="0"/>
                <a:cs typeface="Times New Roman" pitchFamily="18" charset="0"/>
              </a:rPr>
              <a:t> first chief of Unique „ID project", The Assam Tribune, 25 June 2009.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a:t>
            </a:r>
            <a:r>
              <a:rPr lang="en-IN" sz="2000" dirty="0" err="1" smtClean="0">
                <a:latin typeface="Times New Roman" pitchFamily="18" charset="0"/>
                <a:cs typeface="Times New Roman" pitchFamily="18" charset="0"/>
              </a:rPr>
              <a:t>Nilekani</a:t>
            </a:r>
            <a:r>
              <a:rPr lang="en-IN" sz="2000" dirty="0" smtClean="0">
                <a:latin typeface="Times New Roman" pitchFamily="18" charset="0"/>
                <a:cs typeface="Times New Roman" pitchFamily="18" charset="0"/>
              </a:rPr>
              <a:t> may get EPFO database for CITIZEN CARD </a:t>
            </a:r>
            <a:r>
              <a:rPr lang="en-IN" sz="2000" dirty="0" err="1" smtClean="0">
                <a:latin typeface="Times New Roman" pitchFamily="18" charset="0"/>
                <a:cs typeface="Times New Roman" pitchFamily="18" charset="0"/>
              </a:rPr>
              <a:t>SYSTEMproject</a:t>
            </a:r>
            <a:r>
              <a:rPr lang="en-IN" sz="2000" dirty="0" smtClean="0">
                <a:latin typeface="Times New Roman" pitchFamily="18" charset="0"/>
                <a:cs typeface="Times New Roman" pitchFamily="18" charset="0"/>
              </a:rPr>
              <a:t>", Indian Express, 18 July 2009.</a:t>
            </a:r>
            <a:endParaRPr lang="en-US"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public.ccsds.org/publications/ archive/ A31x0g1.pdf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"Rs.100 </a:t>
            </a:r>
            <a:r>
              <a:rPr lang="en-IN" sz="2000" dirty="0" err="1" smtClean="0">
                <a:latin typeface="Times New Roman" pitchFamily="18" charset="0"/>
                <a:cs typeface="Times New Roman" pitchFamily="18" charset="0"/>
              </a:rPr>
              <a:t>crore</a:t>
            </a:r>
            <a:r>
              <a:rPr lang="en-IN" sz="2000" dirty="0" smtClean="0">
                <a:latin typeface="Times New Roman" pitchFamily="18" charset="0"/>
                <a:cs typeface="Times New Roman" pitchFamily="18" charset="0"/>
              </a:rPr>
              <a:t> for Unique Identification Project", The Hindu, 17 February 2009.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securescanbiometrics.com/reference.php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9] www.dtic.mil/whs/directives/corres/ </a:t>
            </a:r>
            <a:r>
              <a:rPr lang="en-IN" sz="2000" dirty="0" err="1" smtClean="0">
                <a:latin typeface="Times New Roman" pitchFamily="18" charset="0"/>
                <a:cs typeface="Times New Roman" pitchFamily="18" charset="0"/>
              </a:rPr>
              <a:t>pdf</a:t>
            </a:r>
            <a:r>
              <a:rPr lang="en-IN" sz="2000" dirty="0" smtClean="0">
                <a:latin typeface="Times New Roman" pitchFamily="18" charset="0"/>
                <a:cs typeface="Times New Roman" pitchFamily="18" charset="0"/>
              </a:rPr>
              <a:t>/832004p.pdf.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10] www.ebu.ch/CMSimages/fr/ tec_text_d92-2001_tcm74721.pdf</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1248</TotalTime>
  <Words>932</Words>
  <Application>Microsoft Office PowerPoint</Application>
  <PresentationFormat>On-screen Show (4:3)</PresentationFormat>
  <Paragraphs>51</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Citizen card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2021-10-07T13:47:47Z</dcterms:modified>
</cp:coreProperties>
</file>