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Patient waiting alert monitoring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medical field, electronics industry gaining to develop medical equipment at very high advanced level techniques, they use electronics system every time for patient caring. Patient monitoring system can be defined as the system used for monitoring physiological signals that includes the parameters like electro-cardio graph (ECG), respiratory signals, invasive and </a:t>
            </a:r>
            <a:r>
              <a:rPr lang="en-IN" sz="2000" dirty="0" err="1" smtClean="0">
                <a:latin typeface="Times New Roman" pitchFamily="18" charset="0"/>
                <a:cs typeface="Times New Roman" pitchFamily="18" charset="0"/>
              </a:rPr>
              <a:t>noninvasive</a:t>
            </a:r>
            <a:r>
              <a:rPr lang="en-IN" sz="2000" dirty="0" smtClean="0">
                <a:latin typeface="Times New Roman" pitchFamily="18" charset="0"/>
                <a:cs typeface="Times New Roman" pitchFamily="18" charset="0"/>
              </a:rPr>
              <a:t> blood pressure, body temperature, gases related parameters, etc. So, we also try to developer medical field and provide another patient caring facility to medical service for patient monitoring. As per requirement of medical field we try to complete the requirement. As per requirement of medical field we design this “patient monitoring &amp; alerting system by using GSM”. In this project we design the services for collecting data of the patients parameter like temperature heart beat and the glucose level in the saline bottle we uses total three sensor like temperature sensor (</a:t>
            </a:r>
            <a:r>
              <a:rPr lang="en-IN" sz="2000" dirty="0" err="1" smtClean="0">
                <a:latin typeface="Times New Roman" pitchFamily="18" charset="0"/>
                <a:cs typeface="Times New Roman" pitchFamily="18" charset="0"/>
              </a:rPr>
              <a:t>thermistor</a:t>
            </a:r>
            <a:r>
              <a:rPr lang="en-IN" sz="2000" dirty="0" smtClean="0">
                <a:latin typeface="Times New Roman" pitchFamily="18" charset="0"/>
                <a:cs typeface="Times New Roman" pitchFamily="18" charset="0"/>
              </a:rPr>
              <a:t>), LDR, Heart beat sensor(IR sensor) this sensor are sense the data. By using this sensor we can find the temperature of patient, heart beat rate as well as the glucose level in the bottle.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the patients are in the remote areas, doctors are not available all the time and in such cases getting doctor is very difficult too. Even in emergency cases also, getting doctor is really a tough task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Prior </a:t>
            </a:r>
            <a:r>
              <a:rPr lang="en-IN" sz="2000" dirty="0" smtClean="0">
                <a:latin typeface="Times New Roman" pitchFamily="18" charset="0"/>
                <a:cs typeface="Times New Roman" pitchFamily="18" charset="0"/>
              </a:rPr>
              <a:t>knowledge about the structure of data in the training set is not required. The new training pattern gets added to the existing training set.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KNN Algorithm finds the match for patient details using attributes like temperature, heartbeat and sound with the existing stored and trained data set.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output of the KNN Algorithm is a first step solution for the patient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algorithm is later evaluated by applying it to the change point detection problem and comparing it to the generalized likelihood ratio (GLR)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latest achievements in different fields of technologies may allow us to minimize the problem and successfully integrate these technologies into the modern health care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a power consumption problem is a serious consequence in this case, which was previously addressed and leads to unnecessary complexity of the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Popular approach, which incorporates several relative </a:t>
            </a:r>
            <a:r>
              <a:rPr lang="en-IN" sz="2000" dirty="0" smtClean="0">
                <a:latin typeface="Times New Roman" pitchFamily="18" charset="0"/>
                <a:cs typeface="Times New Roman" pitchFamily="18" charset="0"/>
              </a:rPr>
              <a:t>studies </a:t>
            </a:r>
            <a:r>
              <a:rPr lang="en-IN" sz="2000" dirty="0" smtClean="0">
                <a:latin typeface="Times New Roman" pitchFamily="18" charset="0"/>
                <a:cs typeface="Times New Roman" pitchFamily="18" charset="0"/>
              </a:rPr>
              <a:t>is based on Bayesian on-line change point detection and focused on the retrospective segmentation </a:t>
            </a:r>
            <a:r>
              <a:rPr lang="en-IN" sz="2000" dirty="0" smtClean="0">
                <a:latin typeface="Times New Roman" pitchFamily="18" charset="0"/>
                <a:cs typeface="Times New Roman" pitchFamily="18" charset="0"/>
              </a:rPr>
              <a:t>problem.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t>
            </a:r>
            <a:r>
              <a:rPr lang="en-IN" sz="2000" dirty="0" smtClean="0">
                <a:latin typeface="Times New Roman" pitchFamily="18" charset="0"/>
                <a:cs typeface="Times New Roman" pitchFamily="18" charset="0"/>
              </a:rPr>
              <a:t>work of Patient Monitoring &amp; Alerting System with GSM. Microcontroller play very important role in this project that will measure parameters of patients by using different types of sensors like </a:t>
            </a:r>
            <a:r>
              <a:rPr lang="en-IN" sz="2000" dirty="0" err="1" smtClean="0">
                <a:latin typeface="Times New Roman" pitchFamily="18" charset="0"/>
                <a:cs typeface="Times New Roman" pitchFamily="18" charset="0"/>
              </a:rPr>
              <a:t>Thermistor</a:t>
            </a:r>
            <a:r>
              <a:rPr lang="en-IN" sz="2000" dirty="0" smtClean="0">
                <a:latin typeface="Times New Roman" pitchFamily="18" charset="0"/>
                <a:cs typeface="Times New Roman" pitchFamily="18" charset="0"/>
              </a:rPr>
              <a:t>, LDR, Heart beat sensor.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Assuming the specific requirement, announced in the beginning of this section, the proposed algorithm is computationally expensive for the current project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special application was designed and successfully ran for this particular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special sliding window is used for this particular purpose which goes through the time series and applies a </a:t>
            </a:r>
            <a:r>
              <a:rPr lang="en-IN" sz="2000" dirty="0" err="1" smtClean="0">
                <a:latin typeface="Times New Roman" pitchFamily="18" charset="0"/>
                <a:cs typeface="Times New Roman" pitchFamily="18" charset="0"/>
              </a:rPr>
              <a:t>Matlab</a:t>
            </a:r>
            <a:r>
              <a:rPr lang="en-IN" sz="2000" dirty="0" smtClean="0">
                <a:latin typeface="Times New Roman" pitchFamily="18" charset="0"/>
                <a:cs typeface="Times New Roman" pitchFamily="18" charset="0"/>
              </a:rPr>
              <a:t> function giving a coefficient as an output.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special sliding window is used for this particular purpose which goes through the time series and applies a </a:t>
            </a:r>
            <a:r>
              <a:rPr lang="en-IN" sz="2000" dirty="0" err="1" smtClean="0">
                <a:latin typeface="Times New Roman" pitchFamily="18" charset="0"/>
                <a:cs typeface="Times New Roman" pitchFamily="18" charset="0"/>
              </a:rPr>
              <a:t>Matlab</a:t>
            </a:r>
            <a:r>
              <a:rPr lang="en-IN" sz="2000" dirty="0" smtClean="0">
                <a:latin typeface="Times New Roman" pitchFamily="18" charset="0"/>
                <a:cs typeface="Times New Roman" pitchFamily="18" charset="0"/>
              </a:rPr>
              <a:t> function giving a coefficient as an output.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depicted plot is a small section cut from the whole dataset to demonstrate an algorithm performance within several hours of monitoring.</a:t>
            </a:r>
          </a:p>
          <a:p>
            <a:pPr algn="just">
              <a:lnSpc>
                <a:spcPct val="150000"/>
              </a:lnSpc>
            </a:pPr>
            <a:r>
              <a:rPr lang="en-IN" sz="2000" dirty="0" smtClean="0">
                <a:latin typeface="Times New Roman" pitchFamily="18" charset="0"/>
                <a:cs typeface="Times New Roman" pitchFamily="18" charset="0"/>
              </a:rPr>
              <a:t>We use a subplot in order to show a change point detection performance on the same data sector.</a:t>
            </a:r>
          </a:p>
          <a:p>
            <a:pPr algn="just">
              <a:lnSpc>
                <a:spcPct val="150000"/>
              </a:lnSpc>
            </a:pPr>
            <a:r>
              <a:rPr lang="en-IN" sz="2000" dirty="0" smtClean="0">
                <a:latin typeface="Times New Roman" pitchFamily="18" charset="0"/>
                <a:cs typeface="Times New Roman" pitchFamily="18" charset="0"/>
              </a:rPr>
              <a:t>However, we are able to provide a general overview of the system performance and summarize the main analyzed parameters.</a:t>
            </a:r>
          </a:p>
          <a:p>
            <a:pPr algn="just">
              <a:lnSpc>
                <a:spcPct val="150000"/>
              </a:lnSpc>
            </a:pPr>
            <a:r>
              <a:rPr lang="en-IN" sz="2000" dirty="0" smtClean="0">
                <a:latin typeface="Times New Roman" pitchFamily="18" charset="0"/>
                <a:cs typeface="Times New Roman" pitchFamily="18" charset="0"/>
              </a:rPr>
              <a:t>However, a particular approach involving Symbolic Aggregate Approximation of the signal has proved its efficiency when compared to other methods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Handbook of Biomedical Instrumentation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Khandpur</a:t>
                      </a:r>
                      <a:r>
                        <a:rPr lang="en-US" sz="2000" dirty="0">
                          <a:latin typeface="Times New Roman"/>
                          <a:ea typeface="Calibri"/>
                          <a:cs typeface="Latha"/>
                        </a:rPr>
                        <a: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current text has been thoroughly updated, revised and better demonstrated for proper understanding of the readers.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Transmissin of ECG Signal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Nihal Gular,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study, the ECG signal were measured as noiseless with Ag/</a:t>
                      </a:r>
                      <a:r>
                        <a:rPr lang="en-US" sz="2000" dirty="0" err="1">
                          <a:solidFill>
                            <a:srgbClr val="333333"/>
                          </a:solidFill>
                          <a:latin typeface="Times New Roman"/>
                          <a:ea typeface="Calibri"/>
                          <a:cs typeface="Latha"/>
                        </a:rPr>
                        <a:t>AgCl</a:t>
                      </a:r>
                      <a:r>
                        <a:rPr lang="en-US" sz="2000" dirty="0">
                          <a:solidFill>
                            <a:srgbClr val="333333"/>
                          </a:solidFill>
                          <a:latin typeface="Times New Roman"/>
                          <a:ea typeface="Calibri"/>
                          <a:cs typeface="Latha"/>
                        </a:rPr>
                        <a:t> electrodes, then converted digital data using pulse code modulation (PCM) technique.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81200" y="1524000"/>
            <a:ext cx="6629400" cy="428625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“Patient monitoring and alerting system” using micro controller will be extremely useful for hospital application, soldier monitoring in military, new born baby monitoring. This system useful when the patient in critical condition. This project is useful for measuring the parameter of patient with the different sensor. also obtaining the message about patient health as well as time of medicine tacking.</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Khandpur</a:t>
            </a:r>
            <a:r>
              <a:rPr lang="en-IN" sz="2000" dirty="0" smtClean="0">
                <a:latin typeface="Times New Roman" pitchFamily="18" charset="0"/>
                <a:cs typeface="Times New Roman" pitchFamily="18" charset="0"/>
              </a:rPr>
              <a:t>,” Handbook of Biomedical Instrumentation” TMH edition, New Delhi.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G.M.Patil,”Embedded</a:t>
            </a:r>
            <a:r>
              <a:rPr lang="en-IN" sz="2000" dirty="0" smtClean="0">
                <a:latin typeface="Times New Roman" pitchFamily="18" charset="0"/>
                <a:cs typeface="Times New Roman" pitchFamily="18" charset="0"/>
              </a:rPr>
              <a:t> Microcontroller based Digital </a:t>
            </a:r>
            <a:r>
              <a:rPr lang="en-IN" sz="2000" dirty="0" err="1" smtClean="0">
                <a:latin typeface="Times New Roman" pitchFamily="18" charset="0"/>
                <a:cs typeface="Times New Roman" pitchFamily="18" charset="0"/>
              </a:rPr>
              <a:t>telemonitoring</a:t>
            </a:r>
            <a:r>
              <a:rPr lang="en-IN" sz="2000" dirty="0" smtClean="0">
                <a:latin typeface="Times New Roman" pitchFamily="18" charset="0"/>
                <a:cs typeface="Times New Roman" pitchFamily="18" charset="0"/>
              </a:rPr>
              <a:t> For ECG” Journal Instrumentation Society of India.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Nihal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Gular,”Wireless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Transmissin</a:t>
            </a:r>
            <a:r>
              <a:rPr lang="en-IN" sz="2000" dirty="0" smtClean="0">
                <a:latin typeface="Times New Roman" pitchFamily="18" charset="0"/>
                <a:cs typeface="Times New Roman" pitchFamily="18" charset="0"/>
              </a:rPr>
              <a:t> of ECG Signal” Springer </a:t>
            </a:r>
            <a:r>
              <a:rPr lang="en-IN" sz="2000" dirty="0" err="1" smtClean="0">
                <a:latin typeface="Times New Roman" pitchFamily="18" charset="0"/>
                <a:cs typeface="Times New Roman" pitchFamily="18" charset="0"/>
              </a:rPr>
              <a:t>Publicaions</a:t>
            </a:r>
            <a:r>
              <a:rPr lang="en-IN" sz="2000" dirty="0" smtClean="0">
                <a:latin typeface="Times New Roman" pitchFamily="18" charset="0"/>
                <a:cs typeface="Times New Roman" pitchFamily="18" charset="0"/>
              </a:rPr>
              <a:t> 2006</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Mohd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Mazidi</a:t>
            </a:r>
            <a:r>
              <a:rPr lang="en-IN" sz="2000" dirty="0" smtClean="0">
                <a:latin typeface="Times New Roman" pitchFamily="18" charset="0"/>
                <a:cs typeface="Times New Roman" pitchFamily="18" charset="0"/>
              </a:rPr>
              <a:t> 8051- Microcontroller and Embedded System</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868</Words>
  <Application>Microsoft Office PowerPoint</Application>
  <PresentationFormat>On-screen Show (4:3)</PresentationFormat>
  <Paragraphs>54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Patient waiting alert monitoring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2021-10-06T07:52:54Z</dcterms:modified>
</cp:coreProperties>
</file>