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My decision and my privacy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today’s world, most of the people utilize Online Social Networks (OSN) to mingle with people of their interest. Various new and innovative photo sharing features attract many users and kindle them to post several photos. The user has the privilege of posting any photo on his/her profile and share it with a range of people. Unfortunately, it may leak user’s privacy if others are allowed to post, comment, and tag a photo freely. To address this issue we have proposed a system that would notify OSN users, if any of their friends post a content that involves them. The Face Recognition (FR) system extracts facial features of the user’s friends and gets trained. If the user’s friend posts a photo that includes people other than himself/herself, then that photo is fed into FR system. The system detects all faces in the photo, locates facial details and compares with the faces of the other friends in the list.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allows users to easily choose suites of privacy settings that can be created by an expert using privacy programming or can be created through exporting them to the abstract format or through existing configuration UIs.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Privacy suite can be verified by a good practice, a high level language and motivated users which then can be then distributed to the members of the social sites through existing distribution </a:t>
            </a:r>
            <a:r>
              <a:rPr lang="en-IN" sz="2000" dirty="0" smtClean="0">
                <a:latin typeface="Times New Roman" pitchFamily="18" charset="0"/>
                <a:cs typeface="Times New Roman" pitchFamily="18" charset="0"/>
              </a:rPr>
              <a:t>channels.</a:t>
            </a:r>
          </a:p>
          <a:p>
            <a:pPr algn="just">
              <a:lnSpc>
                <a:spcPct val="150000"/>
              </a:lnSpc>
            </a:pPr>
            <a:r>
              <a:rPr lang="en-IN" sz="2000" dirty="0" smtClean="0">
                <a:latin typeface="Times New Roman" pitchFamily="18" charset="0"/>
                <a:cs typeface="Times New Roman" pitchFamily="18" charset="0"/>
              </a:rPr>
              <a:t>It presents a system that consists of policies in the form of constraints on the type, depth and the trust level of the relationship that are existing on the access control model for Web-based social networks (WBSNs).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here's </a:t>
            </a:r>
            <a:r>
              <a:rPr lang="en-IN" sz="2000" dirty="0" smtClean="0">
                <a:latin typeface="Times New Roman" pitchFamily="18" charset="0"/>
                <a:cs typeface="Times New Roman" pitchFamily="18" charset="0"/>
              </a:rPr>
              <a:t>no restriction with sharing of co-photos. On the contrary, social network service suppliers like </a:t>
            </a:r>
            <a:r>
              <a:rPr lang="en-IN" sz="2000" dirty="0" err="1" smtClean="0">
                <a:latin typeface="Times New Roman" pitchFamily="18" charset="0"/>
                <a:cs typeface="Times New Roman" pitchFamily="18" charset="0"/>
              </a:rPr>
              <a:t>Facebook</a:t>
            </a:r>
            <a:r>
              <a:rPr lang="en-IN" sz="2000" dirty="0" smtClean="0">
                <a:latin typeface="Times New Roman" pitchFamily="18" charset="0"/>
                <a:cs typeface="Times New Roman" pitchFamily="18" charset="0"/>
              </a:rPr>
              <a:t> are encouraging users to post co-photos and tag their friends so as to attract a lot of folks. </a:t>
            </a:r>
          </a:p>
          <a:p>
            <a:pPr algn="just">
              <a:lnSpc>
                <a:spcPct val="150000"/>
              </a:lnSpc>
            </a:pPr>
            <a:r>
              <a:rPr lang="en-IN" sz="2000" dirty="0" smtClean="0">
                <a:latin typeface="Times New Roman" pitchFamily="18" charset="0"/>
                <a:cs typeface="Times New Roman" pitchFamily="18" charset="0"/>
              </a:rPr>
              <a:t>Unfortunately</a:t>
            </a:r>
            <a:r>
              <a:rPr lang="en-IN" sz="2000" dirty="0" smtClean="0">
                <a:latin typeface="Times New Roman" pitchFamily="18" charset="0"/>
                <a:cs typeface="Times New Roman" pitchFamily="18" charset="0"/>
              </a:rPr>
              <a:t>, on most current OSNs, users do not have any management over the details leaked outside their profile page. </a:t>
            </a:r>
          </a:p>
          <a:p>
            <a:pPr algn="just">
              <a:lnSpc>
                <a:spcPct val="150000"/>
              </a:lnSpc>
            </a:pPr>
            <a:r>
              <a:rPr lang="en-IN" sz="2000" dirty="0" smtClean="0">
                <a:latin typeface="Times New Roman" pitchFamily="18" charset="0"/>
                <a:cs typeface="Times New Roman" pitchFamily="18" charset="0"/>
              </a:rPr>
              <a:t>People </a:t>
            </a:r>
            <a:r>
              <a:rPr lang="en-IN" sz="2000" dirty="0" smtClean="0">
                <a:latin typeface="Times New Roman" pitchFamily="18" charset="0"/>
                <a:cs typeface="Times New Roman" pitchFamily="18" charset="0"/>
              </a:rPr>
              <a:t>are unaware of their photos being posted on their friend’s profile.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creates an issue for users who share media without knowledge of this occurring. The exploitation of a single shared photo can result in an adversary.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While intensive research interests lie in FR engines refined by social connections, the security and privacy issues in OSNs also emerge as important and crucial research topics.</a:t>
            </a:r>
          </a:p>
          <a:p>
            <a:pPr algn="just">
              <a:lnSpc>
                <a:spcPct val="150000"/>
              </a:lnSpc>
            </a:pPr>
            <a:r>
              <a:rPr lang="en-IN" sz="2000" dirty="0" smtClean="0">
                <a:latin typeface="Times New Roman" pitchFamily="18" charset="0"/>
                <a:cs typeface="Times New Roman" pitchFamily="18" charset="0"/>
              </a:rPr>
              <a:t>Orthogonal </a:t>
            </a:r>
            <a:r>
              <a:rPr lang="en-IN" sz="2000" dirty="0" smtClean="0">
                <a:latin typeface="Times New Roman" pitchFamily="18" charset="0"/>
                <a:cs typeface="Times New Roman" pitchFamily="18" charset="0"/>
              </a:rPr>
              <a:t>to the traditional cryptographic solution, this work proposes a consensus-based method to achieve privacy and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Basically</a:t>
            </a:r>
            <a:r>
              <a:rPr lang="en-IN" sz="2000" dirty="0" smtClean="0">
                <a:latin typeface="Times New Roman" pitchFamily="18" charset="0"/>
                <a:cs typeface="Times New Roman" pitchFamily="18" charset="0"/>
              </a:rPr>
              <a:t>, in our proposed one-against-one strategy a user needs to establish classifiers between self, friend and friend, friend also known as the two loops in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break this dilemma, we propose a privacy-preserving distributed collaborative training system as our FR engine. In our system, we ask each of our users to establish a private photo set of their own.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propose a privacy-preserving, distributed and collaborative training system. In our system, we ask each of our users to establish a private photo set of their own, ensuring to make use of it only for the FR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use these private photos to build personal Face Recognition engine based on the specific facial context. </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proposed a novel consensus based approach that would efficiently deal with the privacy of the users. </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faces in the photograph are recognised. Each person’s facial specifications are verified with the FR system, which has student the facial specifications of the user’s friends. </a:t>
            </a:r>
          </a:p>
          <a:p>
            <a:pPr algn="just">
              <a:lnSpc>
                <a:spcPct val="150000"/>
              </a:lnSpc>
            </a:pPr>
            <a:r>
              <a:rPr lang="en-IN" sz="2000" dirty="0" smtClean="0">
                <a:latin typeface="Times New Roman" pitchFamily="18" charset="0"/>
                <a:cs typeface="Times New Roman" pitchFamily="18" charset="0"/>
              </a:rPr>
              <a:t>User’s </a:t>
            </a:r>
            <a:r>
              <a:rPr lang="en-IN" sz="2000" dirty="0" smtClean="0">
                <a:latin typeface="Times New Roman" pitchFamily="18" charset="0"/>
                <a:cs typeface="Times New Roman" pitchFamily="18" charset="0"/>
              </a:rPr>
              <a:t>friends on the photo are identified and a request notification is sent to their profile for them to decide on uploading the photo.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Privacy and Security Issues in Online Social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IkramUd 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has allowed users to share information and exchange opinions, and also express themselves in online virtual communities to interact with other users of similar interests.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Personal Information Privacy Settings Of Online Social Networks and Their Suitability For Mobile Internet Devices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NahierAldhafferi, Charles Watson and A.S.M Sajeev</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Most social network providers have developed several techniques to decrease threats and risks to the users’ privacy.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c.png"/>
          <p:cNvPicPr>
            <a:picLocks noGrp="1" noChangeAspect="1" noChangeArrowheads="1"/>
          </p:cNvPicPr>
          <p:nvPr>
            <p:ph idx="1"/>
          </p:nvPr>
        </p:nvPicPr>
        <p:blipFill>
          <a:blip r:embed="rId2"/>
          <a:srcRect/>
          <a:stretch>
            <a:fillRect/>
          </a:stretch>
        </p:blipFill>
        <p:spPr bwMode="auto">
          <a:xfrm>
            <a:off x="1676400" y="1524000"/>
            <a:ext cx="6629400" cy="4876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When </a:t>
            </a:r>
            <a:r>
              <a:rPr lang="en-IN" sz="2000" dirty="0" smtClean="0">
                <a:latin typeface="Times New Roman" pitchFamily="18" charset="0"/>
                <a:cs typeface="Times New Roman" pitchFamily="18" charset="0"/>
              </a:rPr>
              <a:t>most of the people use Online Social Networks to socialize, then there is a need to provide enough privacy policies that would prevent privacy leakage. The designed portal will let user know when others post their photos, without user’s knowledge. The system reads the photo and learns all facial specification. The photo is fed into the trained system. It then recognizes all the faces in it. It compares and predicts the faces based on the similarity of facial features and labels them. Any unknown person in the photo is automatically blurred, preserving the privacy of the </a:t>
            </a:r>
            <a:r>
              <a:rPr lang="en-IN" sz="2000" dirty="0" err="1" smtClean="0">
                <a:latin typeface="Times New Roman" pitchFamily="18" charset="0"/>
                <a:cs typeface="Times New Roman" pitchFamily="18" charset="0"/>
              </a:rPr>
              <a:t>unassociated</a:t>
            </a:r>
            <a:r>
              <a:rPr lang="en-IN" sz="2000" dirty="0" smtClean="0">
                <a:latin typeface="Times New Roman" pitchFamily="18" charset="0"/>
                <a:cs typeface="Times New Roman" pitchFamily="18" charset="0"/>
              </a:rPr>
              <a:t> circle. Our system finds and recognizes people with high accuracy and correctly predicts the faces. It works efficiently with less latency. However the current system is designed only for the close circle. Hence the system will be widened to next circle of people, say friends of friends. A responsive GUI that will result in blurring the user’s identity will be included thereby ensuring the user’s control over the post. These will eventually increase the privacy and control over their photos.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Mavridis</a:t>
            </a:r>
            <a:r>
              <a:rPr lang="en-IN" sz="1600" dirty="0" smtClean="0">
                <a:latin typeface="Times New Roman" pitchFamily="18" charset="0"/>
                <a:cs typeface="Times New Roman" pitchFamily="18" charset="0"/>
              </a:rPr>
              <a:t> et al. Study the statistics of Photo Sharing on social networks and propose a three realms model.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Jonathan Anderson in 2009, proposed a paradigm called Privacy Suites.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IkramUd</a:t>
            </a:r>
            <a:r>
              <a:rPr lang="en-IN" sz="1600" dirty="0" smtClean="0">
                <a:latin typeface="Times New Roman" pitchFamily="18" charset="0"/>
                <a:cs typeface="Times New Roman" pitchFamily="18" charset="0"/>
              </a:rPr>
              <a:t> Di, Privacy and Security Issues in Online Social Networks.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MichelleMadejski</a:t>
            </a:r>
            <a:r>
              <a:rPr lang="en-IN" sz="1600" dirty="0" smtClean="0">
                <a:latin typeface="Times New Roman" pitchFamily="18" charset="0"/>
                <a:cs typeface="Times New Roman" pitchFamily="18" charset="0"/>
              </a:rPr>
              <a:t> :The Failure of Online Social Network Privacy Settings.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NahierAldhafferi</a:t>
            </a:r>
            <a:r>
              <a:rPr lang="en-IN" sz="1600" dirty="0" smtClean="0">
                <a:latin typeface="Times New Roman" pitchFamily="18" charset="0"/>
                <a:cs typeface="Times New Roman" pitchFamily="18" charset="0"/>
              </a:rPr>
              <a:t>, Charles Watson and A.S.M </a:t>
            </a:r>
            <a:r>
              <a:rPr lang="en-IN" sz="1600" dirty="0" err="1" smtClean="0">
                <a:latin typeface="Times New Roman" pitchFamily="18" charset="0"/>
                <a:cs typeface="Times New Roman" pitchFamily="18" charset="0"/>
              </a:rPr>
              <a:t>Sajeev</a:t>
            </a:r>
            <a:r>
              <a:rPr lang="en-IN" sz="1600" dirty="0" smtClean="0">
                <a:latin typeface="Times New Roman" pitchFamily="18" charset="0"/>
                <a:cs typeface="Times New Roman" pitchFamily="18" charset="0"/>
              </a:rPr>
              <a:t>: Personal Information Privacy Settings Of Online Social Networks and Their Suitability For Mobile Internet Devices. </a:t>
            </a:r>
          </a:p>
          <a:p>
            <a:pPr algn="just">
              <a:lnSpc>
                <a:spcPct val="170000"/>
              </a:lnSpc>
            </a:pPr>
            <a:r>
              <a:rPr lang="en-IN" sz="1600" dirty="0" smtClean="0">
                <a:latin typeface="Times New Roman" pitchFamily="18" charset="0"/>
                <a:cs typeface="Times New Roman" pitchFamily="18" charset="0"/>
              </a:rPr>
              <a:t>[6] Privacy Settings in Online Social Networks -- Preferences, Perception, and Reality. </a:t>
            </a:r>
          </a:p>
          <a:p>
            <a:pPr algn="just">
              <a:lnSpc>
                <a:spcPct val="170000"/>
              </a:lnSpc>
            </a:pPr>
            <a:r>
              <a:rPr lang="en-IN" sz="1600" dirty="0" smtClean="0">
                <a:latin typeface="Times New Roman" pitchFamily="18" charset="0"/>
                <a:cs typeface="Times New Roman" pitchFamily="18" charset="0"/>
              </a:rPr>
              <a:t>[7] K.-B. </a:t>
            </a:r>
            <a:r>
              <a:rPr lang="en-IN" sz="1600" dirty="0" err="1" smtClean="0">
                <a:latin typeface="Times New Roman" pitchFamily="18" charset="0"/>
                <a:cs typeface="Times New Roman" pitchFamily="18" charset="0"/>
              </a:rPr>
              <a:t>Duan</a:t>
            </a:r>
            <a:r>
              <a:rPr lang="en-IN" sz="1600" dirty="0" smtClean="0">
                <a:latin typeface="Times New Roman" pitchFamily="18" charset="0"/>
                <a:cs typeface="Times New Roman" pitchFamily="18" charset="0"/>
              </a:rPr>
              <a:t> and S. S. </a:t>
            </a:r>
            <a:r>
              <a:rPr lang="en-IN" sz="1600" dirty="0" err="1" smtClean="0">
                <a:latin typeface="Times New Roman" pitchFamily="18" charset="0"/>
                <a:cs typeface="Times New Roman" pitchFamily="18" charset="0"/>
              </a:rPr>
              <a:t>Keerthi</a:t>
            </a:r>
            <a:r>
              <a:rPr lang="en-IN" sz="1600" dirty="0" smtClean="0">
                <a:latin typeface="Times New Roman" pitchFamily="18" charset="0"/>
                <a:cs typeface="Times New Roman" pitchFamily="18" charset="0"/>
              </a:rPr>
              <a:t>. Which is the best multiclass </a:t>
            </a:r>
            <a:r>
              <a:rPr lang="en-IN" sz="1600" dirty="0" err="1" smtClean="0">
                <a:latin typeface="Times New Roman" pitchFamily="18" charset="0"/>
                <a:cs typeface="Times New Roman" pitchFamily="18" charset="0"/>
              </a:rPr>
              <a:t>svm</a:t>
            </a:r>
            <a:r>
              <a:rPr lang="en-IN" sz="1600" dirty="0" smtClean="0">
                <a:latin typeface="Times New Roman" pitchFamily="18" charset="0"/>
                <a:cs typeface="Times New Roman" pitchFamily="18" charset="0"/>
              </a:rPr>
              <a:t> method? an empirical study. In Proceedings of the 6th international conference on Multiple Classifier Systems, MCS’05, pages 278–285, Berlin, Heidelberg, 2015. </a:t>
            </a:r>
            <a:r>
              <a:rPr lang="en-IN" sz="1600" dirty="0" err="1" smtClean="0">
                <a:latin typeface="Times New Roman" pitchFamily="18" charset="0"/>
                <a:cs typeface="Times New Roman" pitchFamily="18" charset="0"/>
              </a:rPr>
              <a:t>SpringerVerlag</a:t>
            </a:r>
            <a:r>
              <a:rPr lang="en-IN" sz="1600" dirty="0" smtClean="0">
                <a:latin typeface="Times New Roman" pitchFamily="18" charset="0"/>
                <a:cs typeface="Times New Roman" pitchFamily="18" charset="0"/>
              </a:rPr>
              <a:t>. </a:t>
            </a:r>
          </a:p>
          <a:p>
            <a:pPr algn="just">
              <a:lnSpc>
                <a:spcPct val="160000"/>
              </a:lnSpc>
            </a:pPr>
            <a:endParaRPr lang="en-IN" sz="1600" dirty="0" smtClean="0">
              <a:latin typeface="Times New Roman" pitchFamily="18" charset="0"/>
              <a:cs typeface="Times New Roman" pitchFamily="18" charset="0"/>
            </a:endParaRPr>
          </a:p>
          <a:p>
            <a:pPr algn="just">
              <a:lnSpc>
                <a:spcPct val="160000"/>
              </a:lnSpc>
            </a:pP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1326</TotalTime>
  <Words>1124</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My decision and my privacy networks</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2021-10-06T10:50:02Z</dcterms:modified>
</cp:coreProperties>
</file>