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Hostel mess management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5334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main aim of any canteen/mess is to provide clean and fresh food to the students/employees of the organization. In many organizations, entire mess management and billing calculations are done manually till date. It is very time consuming and increases the chances of performing calculation mistakes. It would be possible to do the same work within a short period of time and without using much efforts and manpower if there existed a software for the same. Thus, there arises a need to create a software for the same. Such a software would make the entire Mess related management an automated system. The software is not only restricted to food items and their billing manipulations, but handling the information of the cadets seeking training in the PTC is also possible in the software. Thus, such a combination in a single software is of great benefits.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main advantage of our proposed system over other existing systems is the GUI in Marathi language. </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overall goal of this project was to firstly study and understand the existing mess/canteen management </a:t>
            </a:r>
            <a:r>
              <a:rPr lang="en-IN" sz="2000" dirty="0" err="1" smtClean="0">
                <a:latin typeface="Times New Roman" pitchFamily="18" charset="0"/>
                <a:cs typeface="Times New Roman" pitchFamily="18" charset="0"/>
              </a:rPr>
              <a:t>softwares</a:t>
            </a:r>
            <a:r>
              <a:rPr lang="en-IN" sz="2000" dirty="0" smtClean="0">
                <a:latin typeface="Times New Roman" pitchFamily="18" charset="0"/>
                <a:cs typeface="Times New Roman" pitchFamily="18" charset="0"/>
              </a:rPr>
              <a:t>, then identify the limitations and contribute in the same topic with greater benefits.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a:t>
            </a:r>
            <a:r>
              <a:rPr lang="en-IN" sz="2000" dirty="0" smtClean="0">
                <a:latin typeface="Times New Roman" pitchFamily="18" charset="0"/>
                <a:cs typeface="Times New Roman" pitchFamily="18" charset="0"/>
              </a:rPr>
              <a:t>attractive feature in our software which is lacking in the existing </a:t>
            </a:r>
            <a:r>
              <a:rPr lang="en-IN" sz="2000" dirty="0" err="1" smtClean="0">
                <a:latin typeface="Times New Roman" pitchFamily="18" charset="0"/>
                <a:cs typeface="Times New Roman" pitchFamily="18" charset="0"/>
              </a:rPr>
              <a:t>softwares</a:t>
            </a:r>
            <a:r>
              <a:rPr lang="en-IN" sz="2000" dirty="0" smtClean="0">
                <a:latin typeface="Times New Roman" pitchFamily="18" charset="0"/>
                <a:cs typeface="Times New Roman" pitchFamily="18" charset="0"/>
              </a:rPr>
              <a:t> is the Backup and Recovery option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method is characterized by numerous drawbacks, some of which are human error, low security, data redundancy, difficulty in management, difficulty in data update, difficulty in record keeping, difficulty in data recovery in case of disaster etc</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6858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Many problems can be seen on those existing applications, some lack GUI, some lack automating the process of informing the care taker or guardians.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are software’s available for automating such problem of attendance but being the fact that desktop consumes more energy or power than the mobile.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Identification of the drawbacks of the existing system leads to the designing of computerized system that will be compatible to the existing system with the system which is more users friendly and more GUI </a:t>
            </a:r>
            <a:r>
              <a:rPr lang="en-IN" sz="2000" dirty="0" smtClean="0">
                <a:latin typeface="Times New Roman" pitchFamily="18" charset="0"/>
                <a:cs typeface="Times New Roman" pitchFamily="18" charset="0"/>
              </a:rPr>
              <a:t>oriented.</a:t>
            </a:r>
          </a:p>
          <a:p>
            <a:pPr algn="just">
              <a:lnSpc>
                <a:spcPct val="150000"/>
              </a:lnSpc>
            </a:pPr>
            <a:r>
              <a:rPr lang="en-IN" sz="2000" dirty="0" smtClean="0">
                <a:latin typeface="Times New Roman" pitchFamily="18" charset="0"/>
                <a:cs typeface="Times New Roman" pitchFamily="18" charset="0"/>
              </a:rPr>
              <a:t>Maintenance often includes minor enhancements or corrections to problems that surface in the system’s operation.</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 a system that will make the entire mess management an automated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have proposed an attendance monitoring system based on the concept of Wi-Fi which is implemented as an online mobile application that communicates with the database residing on a remote server.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can be implemented with some existence technology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application will be installed on the server and the interfaces, resources and related data of the proposed system will be shared to all workstation.</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online hostel Mess attendance system is web based software to provide college students accommodation to the university hostel more </a:t>
            </a:r>
            <a:r>
              <a:rPr lang="en-IN" sz="2000" dirty="0" smtClean="0">
                <a:latin typeface="Times New Roman" pitchFamily="18" charset="0"/>
                <a:cs typeface="Times New Roman" pitchFamily="18" charset="0"/>
              </a:rPr>
              <a:t>efficiently.</a:t>
            </a:r>
          </a:p>
          <a:p>
            <a:pPr algn="just">
              <a:lnSpc>
                <a:spcPct val="150000"/>
              </a:lnSpc>
            </a:pPr>
            <a:r>
              <a:rPr lang="en-IN" sz="2000" dirty="0" smtClean="0">
                <a:latin typeface="Times New Roman" pitchFamily="18" charset="0"/>
                <a:cs typeface="Times New Roman" pitchFamily="18" charset="0"/>
              </a:rPr>
              <a:t>The process is not only time consuming but also sometimes inefficient resulting in the false marking of attendance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development of the application reduces the inefficiency of the attendance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making design of the system emphasis was put on having an efficient modular design. </a:t>
            </a:r>
          </a:p>
          <a:p>
            <a:pPr algn="just">
              <a:lnSpc>
                <a:spcPct val="150000"/>
              </a:lnSpc>
            </a:pPr>
            <a:r>
              <a:rPr lang="en-IN" sz="2000" dirty="0" smtClean="0">
                <a:latin typeface="Times New Roman" pitchFamily="18" charset="0"/>
                <a:cs typeface="Times New Roman" pitchFamily="18" charset="0"/>
              </a:rPr>
              <a:t>It has been implemented during implementation phase by taking care of basic things which ensure effective modular design.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2057400" y="1219200"/>
            <a:ext cx="6477000" cy="5105399"/>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software will be useful to any school/college hostel or in general to any institute maintaining a mess or canteen. Security is maintained as the complete control of the system is only under the hands of an authorized person. It will enable mess managers to refer diet charts and plan healthy, nutritious diet accordingly for the cadets. Also, this system will enable Stock purchasing based on daily fluctuating rates. Since easy calculations and bill generations are done in minutes, therefore, it will lessen the work/load of mess managers. Using this software, alerts regarding the stock of commodities will be easily generated. It will never let scarcity prevail in the mess. Backup of data can be easily taken using this software on the click of a single button. Restoring the data back to the system is also possible in case of any failure. Also, this software will reduce manpower, thus reducing the capital being invested. This project can be merged with any major projects in future where meals and their monthly calculations need to be done.</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50000"/>
              </a:lnSpc>
            </a:pPr>
            <a:r>
              <a:rPr lang="en-IN" sz="2000" dirty="0" smtClean="0">
                <a:latin typeface="Times New Roman" pitchFamily="18" charset="0"/>
                <a:cs typeface="Times New Roman" pitchFamily="18" charset="0"/>
              </a:rPr>
              <a:t>[1] http://www.organizationaldynamics.upenn.edu/system/files/Ac koff-1981-Mess-Management_0.pdf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http://www.gen.cam.ac.uk/department/library/libraryhandouts/ref-management-systems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Salman</a:t>
            </a:r>
            <a:r>
              <a:rPr lang="en-IN" sz="2000" dirty="0" smtClean="0">
                <a:latin typeface="Times New Roman" pitchFamily="18" charset="0"/>
                <a:cs typeface="Times New Roman" pitchFamily="18" charset="0"/>
              </a:rPr>
              <a:t> Beg, Hotel Management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http://spod.tarc.edu.my/SAS/fulltext/201112/AIA2/EngWeiSen gAIA%20201112F.pdf</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1261</TotalTime>
  <Words>809</Words>
  <Application>Microsoft Office PowerPoint</Application>
  <PresentationFormat>On-screen Show (4:3)</PresentationFormat>
  <Paragraphs>46</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Hostel mess management</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2021-10-06T08:47:45Z</dcterms:modified>
</cp:coreProperties>
</file>