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Sniffer mail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buNone/>
            </a:pPr>
            <a:r>
              <a:rPr lang="en-IN" sz="2000" dirty="0" smtClean="0">
                <a:latin typeface="Times New Roman" pitchFamily="18" charset="0"/>
                <a:cs typeface="Times New Roman" pitchFamily="18" charset="0"/>
              </a:rPr>
              <a:t>    One </a:t>
            </a:r>
            <a:r>
              <a:rPr lang="en-IN" sz="2000" dirty="0" smtClean="0">
                <a:latin typeface="Times New Roman" pitchFamily="18" charset="0"/>
                <a:cs typeface="Times New Roman" pitchFamily="18" charset="0"/>
              </a:rPr>
              <a:t>of the essential services on the internet is the Email Service. The Email server can be vulnerable to several types of cyber-attacks. This research aims to analyze and improve the Email service. This mail is the process of following the path and function performed by the receiver on the received mail. The development of this system serves as a secure way of mailing. The tracking and notification feature is aimed at providing proof of reading mail. The Notification Messages can be sent to either sender's mail Id or if given to the sender's mobile phone. The retractable emails are aimed at providing a means by which the sender can delete his mail even after sending it. This can be used when a person sends a mail to the wrong mail id. The block backup feature provides a means of preventing printing, saving, and copying the mail contents. This can be used for secured mails that are not intended for manipulation. Then self destructible mail is also a similar security add-on but in a different context. This feature aims at preventing achieving of the mails in the receiver's mailbox folders. The whole system's working style is abstract to the end-user and provides a feature-rich secured way of mailing.</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t>
            </a:r>
            <a:r>
              <a:rPr lang="en-IN" sz="2000" dirty="0" smtClean="0">
                <a:latin typeface="Times New Roman" pitchFamily="18" charset="0"/>
                <a:cs typeface="Times New Roman" pitchFamily="18" charset="0"/>
              </a:rPr>
              <a:t>existing mail clients provide very fundamental features such as reading, forwarding, moving, deleting,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achieve email security, we need to use such a mechanism that provides security to these emails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sender and receiver are undesired users, the process is the same as in the desired users, but the security key is generated automatically while the receiver receives the notification message.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our project, we have a notification feature that is aimed at providing proof of reading mail, which hardly any mail service offers.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system, once the receiver deletes the mail, it is automatically sent to the administrator.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Password sniffing creates lots of problems as the transfer of passwords goes in the same format through a communication medium.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security of an email is an essential issue while sending sensitive information, like bank transactions, commercial secrets, even the country's intelligence information being delivered through emails.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aforementioned is an email acknowledgment system that resolves the issuer above deletes the mail-in Trash, that mail cannot be retrieved later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But they do not provide proof for reading the mail, security features such as block forwarding.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way to capture, store and display e-mails transactions through SMTP packet sniffing.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worked on </a:t>
            </a:r>
            <a:r>
              <a:rPr lang="en-IN" sz="2000" dirty="0" err="1" smtClean="0">
                <a:latin typeface="Times New Roman" pitchFamily="18" charset="0"/>
                <a:cs typeface="Times New Roman" pitchFamily="18" charset="0"/>
              </a:rPr>
              <a:t>pcap</a:t>
            </a:r>
            <a:r>
              <a:rPr lang="en-IN" sz="2000" dirty="0" smtClean="0">
                <a:latin typeface="Times New Roman" pitchFamily="18" charset="0"/>
                <a:cs typeface="Times New Roman" pitchFamily="18" charset="0"/>
              </a:rPr>
              <a:t> files dumped by a packet sniffer containing SMTP traffic packets of a real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this paper is to present a smart solution to check e-mail for intrusion detection purposes.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program based on SMTP flux </a:t>
            </a:r>
            <a:r>
              <a:rPr lang="en-IN" sz="2000" dirty="0" smtClean="0">
                <a:latin typeface="Times New Roman" pitchFamily="18" charset="0"/>
                <a:cs typeface="Times New Roman" pitchFamily="18" charset="0"/>
              </a:rPr>
              <a:t>reassembling that </a:t>
            </a:r>
            <a:r>
              <a:rPr lang="en-IN" sz="2000" dirty="0" smtClean="0">
                <a:latin typeface="Times New Roman" pitchFamily="18" charset="0"/>
                <a:cs typeface="Times New Roman" pitchFamily="18" charset="0"/>
              </a:rPr>
              <a:t>can be useful for e-mail auditing and intrusion detection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to have an interface connected to the switch is to control in remote mode the </a:t>
            </a:r>
            <a:r>
              <a:rPr lang="en-IN" sz="2000" dirty="0" err="1" smtClean="0">
                <a:latin typeface="Times New Roman" pitchFamily="18" charset="0"/>
                <a:cs typeface="Times New Roman" pitchFamily="18" charset="0"/>
              </a:rPr>
              <a:t>SMTPSniffer</a:t>
            </a:r>
            <a:r>
              <a:rPr lang="en-IN" sz="2000" dirty="0" smtClean="0">
                <a:latin typeface="Times New Roman" pitchFamily="18" charset="0"/>
                <a:cs typeface="Times New Roman" pitchFamily="18" charset="0"/>
              </a:rPr>
              <a:t> pc. The hub is not strictly required, in fact you can connect the promiscuous interface directly to a switch mirror port.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possible to collect the data stored in the database to detect anomalies using statistical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a:t>
            </a:r>
            <a:r>
              <a:rPr lang="en-IN" sz="2000" dirty="0" err="1" smtClean="0">
                <a:latin typeface="Times New Roman" pitchFamily="18" charset="0"/>
                <a:cs typeface="Times New Roman" pitchFamily="18" charset="0"/>
              </a:rPr>
              <a:t>DBQuery</a:t>
            </a:r>
            <a:r>
              <a:rPr lang="en-IN" sz="2000" dirty="0" smtClean="0">
                <a:latin typeface="Times New Roman" pitchFamily="18" charset="0"/>
                <a:cs typeface="Times New Roman" pitchFamily="18" charset="0"/>
              </a:rPr>
              <a:t> you can filter the data before analyzing them, getting a more efficient result and making possible an instant raw anomaly detection.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Shoulder surfing is a technique to maintain view by direct observation to gain information. It is commonly used to obtain passwords, PINs, security codes, and similar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Electronic </a:t>
            </a:r>
            <a:r>
              <a:rPr lang="en-IN" sz="2000" dirty="0" smtClean="0">
                <a:latin typeface="Times New Roman" pitchFamily="18" charset="0"/>
                <a:cs typeface="Times New Roman" pitchFamily="18" charset="0"/>
              </a:rPr>
              <a:t>mail is one of the most widely used applications on the internet. Using email, internet users can send and receive messages from other internet users.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secured mailing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Niti Sharma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Email security is very essential for all the businesses, to protect our information from threats, hackers and phishing etc.</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Content Sniffing Attack Detection in Client and Server Side: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Singh Thakur and S. Chaudhary,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also focus on finding the better security provision which can be applied during data communication through client and server.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Tag-Based Client-Side Detection of Content Sniffing Attack with File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I. A. Qadri and K. Pandey,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we provide some prevention methods which will apply for the server side and alert replication is also on client side.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Secure Content Sniffing for Web Browser: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Pandey and A. S. Chauhan,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Contents sniffers alter the content or the source code of the web pages used in their attacks to mimic changes to legitimate websites.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447800"/>
            <a:ext cx="7086599"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provides security to the member's personal information by giving a user id. This site has further enhancement facility, and subscribers can feel free to use this site. This package developed is tested with sample data, which were to provide satisfactory results. After the system has been implemented, the system's maintenances should be very easy so that the forthcoming changes can be made quickly. This has been developed is so flexible that the change can be made promptly.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Niti</a:t>
            </a:r>
            <a:r>
              <a:rPr lang="en-IN" sz="2000" dirty="0" smtClean="0">
                <a:latin typeface="Times New Roman" pitchFamily="18" charset="0"/>
                <a:cs typeface="Times New Roman" pitchFamily="18" charset="0"/>
              </a:rPr>
              <a:t> Sharma "secured mailing system" International Journal of Advanced Research in Computer and Communication Engineering ISO 3297:2007 Certified Vol. 6, Issue 4, April 2017.`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2017 IEEE International Conference on Smart Technologies and Management for Computing, Communication, Controls, Energy and Materials (ICSTM)Date of Conference: 2-4 Aug. 2017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V.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and N. </a:t>
            </a:r>
            <a:r>
              <a:rPr lang="en-IN" sz="2000" dirty="0" err="1" smtClean="0">
                <a:latin typeface="Times New Roman" pitchFamily="18" charset="0"/>
                <a:cs typeface="Times New Roman" pitchFamily="18" charset="0"/>
              </a:rPr>
              <a:t>Verma</a:t>
            </a:r>
            <a:r>
              <a:rPr lang="en-IN" sz="2000" dirty="0" smtClean="0">
                <a:latin typeface="Times New Roman" pitchFamily="18" charset="0"/>
                <a:cs typeface="Times New Roman" pitchFamily="18" charset="0"/>
              </a:rPr>
              <a:t>, "Security against Password Sniffing using Database Triggers," International General of Research in Advent Technologies, Vol. 2, March 2014.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B. Singh </a:t>
            </a:r>
            <a:r>
              <a:rPr lang="en-IN" sz="2000" dirty="0" err="1" smtClean="0">
                <a:latin typeface="Times New Roman" pitchFamily="18" charset="0"/>
                <a:cs typeface="Times New Roman" pitchFamily="18" charset="0"/>
              </a:rPr>
              <a:t>Thakur</a:t>
            </a:r>
            <a:r>
              <a:rPr lang="en-IN" sz="2000" dirty="0" smtClean="0">
                <a:latin typeface="Times New Roman" pitchFamily="18" charset="0"/>
                <a:cs typeface="Times New Roman" pitchFamily="18" charset="0"/>
              </a:rPr>
              <a:t> and S. </a:t>
            </a:r>
            <a:r>
              <a:rPr lang="en-IN" sz="2000" dirty="0" err="1" smtClean="0">
                <a:latin typeface="Times New Roman" pitchFamily="18" charset="0"/>
                <a:cs typeface="Times New Roman" pitchFamily="18" charset="0"/>
              </a:rPr>
              <a:t>Chaudhary</a:t>
            </a:r>
            <a:r>
              <a:rPr lang="en-IN" sz="2000" dirty="0" smtClean="0">
                <a:latin typeface="Times New Roman" pitchFamily="18" charset="0"/>
                <a:cs typeface="Times New Roman" pitchFamily="18" charset="0"/>
              </a:rPr>
              <a:t>, "Content Sniffing Attack Detection in Client and Server Side: A Survey," International Journal of Computer Research, Vol. 3, Issue 10, June 2013.</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[5] S. I. A. </a:t>
            </a:r>
            <a:r>
              <a:rPr lang="en-IN" sz="1800" dirty="0" err="1" smtClean="0">
                <a:latin typeface="Times New Roman" pitchFamily="18" charset="0"/>
                <a:cs typeface="Times New Roman" pitchFamily="18" charset="0"/>
              </a:rPr>
              <a:t>Qadri</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Pandey</a:t>
            </a:r>
            <a:r>
              <a:rPr lang="en-IN" sz="1800" dirty="0" smtClean="0">
                <a:latin typeface="Times New Roman" pitchFamily="18" charset="0"/>
                <a:cs typeface="Times New Roman" pitchFamily="18" charset="0"/>
              </a:rPr>
              <a:t>, "Tag-Based Client-Side Detection of Content Sniffing Attack with File," International Journal of Advanced Computer Research, Vol. 2, Issue 5, September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6] S. </a:t>
            </a:r>
            <a:r>
              <a:rPr lang="en-IN" sz="1800" dirty="0" err="1" smtClean="0">
                <a:latin typeface="Times New Roman" pitchFamily="18" charset="0"/>
                <a:cs typeface="Times New Roman" pitchFamily="18" charset="0"/>
              </a:rPr>
              <a:t>Pandey</a:t>
            </a:r>
            <a:r>
              <a:rPr lang="en-IN" sz="1800" dirty="0" smtClean="0">
                <a:latin typeface="Times New Roman" pitchFamily="18" charset="0"/>
                <a:cs typeface="Times New Roman" pitchFamily="18" charset="0"/>
              </a:rPr>
              <a:t> and A. S. </a:t>
            </a:r>
            <a:r>
              <a:rPr lang="en-IN" sz="1800" dirty="0" err="1" smtClean="0">
                <a:latin typeface="Times New Roman" pitchFamily="18" charset="0"/>
                <a:cs typeface="Times New Roman" pitchFamily="18" charset="0"/>
              </a:rPr>
              <a:t>Chauhan</a:t>
            </a:r>
            <a:r>
              <a:rPr lang="en-IN" sz="1800" dirty="0" smtClean="0">
                <a:latin typeface="Times New Roman" pitchFamily="18" charset="0"/>
                <a:cs typeface="Times New Roman" pitchFamily="18" charset="0"/>
              </a:rPr>
              <a:t>, "Secure Content Sniffing for Web Browser: A Survey," International Journal of Advanced Research in Computer and Communication Engineering, Vol. 2, Issue 9, September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 Barth, J. Caballero and D. Song, "Secure Content Sniffing for Web Browsers or How to Stop Papers from Reviewing themselves.", IEEE Computer Society Washington, USA, pp. 360- 371, 2009, ISBN: </a:t>
            </a:r>
            <a:r>
              <a:rPr lang="en-IN" sz="1800" dirty="0" smtClean="0">
                <a:latin typeface="Times New Roman" pitchFamily="18" charset="0"/>
                <a:cs typeface="Times New Roman" pitchFamily="18" charset="0"/>
              </a:rPr>
              <a:t>978-0-7695-3633-0 </a:t>
            </a: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Z. </a:t>
            </a:r>
            <a:r>
              <a:rPr lang="en-IN" sz="1800" dirty="0" err="1" smtClean="0">
                <a:latin typeface="Times New Roman" pitchFamily="18" charset="0"/>
                <a:cs typeface="Times New Roman" pitchFamily="18" charset="0"/>
              </a:rPr>
              <a:t>Trabelsi</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Rahmani</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Kaouech</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Frikha</a:t>
            </a:r>
            <a:r>
              <a:rPr lang="en-IN" sz="1800" dirty="0" smtClean="0">
                <a:latin typeface="Times New Roman" pitchFamily="18" charset="0"/>
                <a:cs typeface="Times New Roman" pitchFamily="18" charset="0"/>
              </a:rPr>
              <a:t>, "Malicious Sniffing Systems Detection Platform," Proceedings of the 2004 International Symposium Applications and the Internet (SAINT'04), 0-7695-2068-5/04, 2004.</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1264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Sniffer mail</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2021-10-05T13:56:54Z</dcterms:modified>
</cp:coreProperties>
</file>